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
  </p:notesMasterIdLst>
  <p:handoutMasterIdLst>
    <p:handoutMasterId r:id="rId7"/>
  </p:handoutMasterIdLst>
  <p:sldIdLst>
    <p:sldId id="257" r:id="rId2"/>
    <p:sldId id="258" r:id="rId3"/>
    <p:sldId id="301" r:id="rId4"/>
    <p:sldId id="302" r:id="rId5"/>
  </p:sldIdLst>
  <p:sldSz cx="12192000" cy="6858000"/>
  <p:notesSz cx="6858000" cy="9144000"/>
  <p:defaultTex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81A258AE-D902-47BA-A0DB-3AEBDE9895B6}">
          <p14:sldIdLst>
            <p14:sldId id="257"/>
            <p14:sldId id="258"/>
            <p14:sldId id="301"/>
            <p14:sldId id="30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250" autoAdjust="0"/>
  </p:normalViewPr>
  <p:slideViewPr>
    <p:cSldViewPr snapToGrid="0">
      <p:cViewPr varScale="1">
        <p:scale>
          <a:sx n="68" d="100"/>
          <a:sy n="68" d="100"/>
        </p:scale>
        <p:origin x="816" y="6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a:p>
        </p:txBody>
      </p:sp>
      <p:sp>
        <p:nvSpPr>
          <p:cNvPr id="3" name="Tarih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rtl="0"/>
            <a:r>
              <a:rPr lang="en-US"/>
              <a:t>24.08.2016</a:t>
            </a:r>
            <a:endParaRPr/>
          </a:p>
        </p:txBody>
      </p:sp>
      <p:sp>
        <p:nvSpPr>
          <p:cNvPr id="4" name="Alt 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rtl="0"/>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a:p>
        </p:txBody>
      </p:sp>
      <p:sp>
        <p:nvSpPr>
          <p:cNvPr id="3" name="Tarih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l" rtl="0">
              <a:defRPr sz="1200"/>
            </a:lvl1pPr>
          </a:lstStyle>
          <a:p>
            <a:pPr rtl="0"/>
            <a:r>
              <a:rPr lang="en-US"/>
              <a:t>24.08.2016</a:t>
            </a:r>
            <a:endParaRP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t>Asıl metin stillerini düzenlemek için tıklayın</a:t>
            </a:r>
          </a:p>
          <a:p>
            <a:pPr lvl="1" rtl="0"/>
            <a:r>
              <a:t>İkinci düzey</a:t>
            </a:r>
          </a:p>
          <a:p>
            <a:pPr lvl="2" rtl="0"/>
            <a:r>
              <a:t>Üçüncü düzey</a:t>
            </a:r>
          </a:p>
          <a:p>
            <a:pPr lvl="3" rtl="0"/>
            <a:r>
              <a:t>Dördüncü düzey</a:t>
            </a:r>
          </a:p>
          <a:p>
            <a:pPr lvl="4" rtl="0"/>
            <a: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rtl="0">
              <a:defRPr sz="1200"/>
            </a:lvl1pPr>
          </a:lstStyle>
          <a:p>
            <a:pPr rtl="0"/>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4265611" y="1752600"/>
            <a:ext cx="6858002" cy="1828800"/>
          </a:xfrm>
        </p:spPr>
        <p:txBody>
          <a:bodyPr rtlCol="0" anchor="b">
            <a:normAutofit/>
          </a:bodyPr>
          <a:lstStyle>
            <a:lvl1pPr algn="l" rtl="0">
              <a:defRPr sz="5400">
                <a:latin typeface="Agency FB" panose="020B0503020202020204" pitchFamily="34" charset="0"/>
              </a:defRPr>
            </a:lvl1pPr>
          </a:lstStyle>
          <a:p>
            <a:pPr rtl="0"/>
            <a:r>
              <a:rPr lang="tr-TR" dirty="0"/>
              <a:t>Asıl başlık stilini düzenlemek için tıklayın</a:t>
            </a:r>
            <a:endParaRPr dirty="0"/>
          </a:p>
        </p:txBody>
      </p:sp>
      <p:sp>
        <p:nvSpPr>
          <p:cNvPr id="3" name="Alt Başlık 2"/>
          <p:cNvSpPr>
            <a:spLocks noGrp="1"/>
          </p:cNvSpPr>
          <p:nvPr>
            <p:ph type="subTitle" idx="1"/>
          </p:nvPr>
        </p:nvSpPr>
        <p:spPr>
          <a:xfrm>
            <a:off x="4265610" y="3733800"/>
            <a:ext cx="6858002" cy="914400"/>
          </a:xfrm>
        </p:spPr>
        <p:txBody>
          <a:bodyPr rtlCol="0"/>
          <a:lstStyle>
            <a:lvl1pPr marL="0" indent="0" algn="l" rtl="0">
              <a:spcBef>
                <a:spcPts val="0"/>
              </a:spcBef>
              <a:buNone/>
              <a:defRPr sz="24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tr-TR"/>
              <a:t>Asıl alt başlık stilini düzenlemek için tıklayın</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sim Yazılı Üç Resim">
    <p:spTree>
      <p:nvGrpSpPr>
        <p:cNvPr id="1" name=""/>
        <p:cNvGrpSpPr/>
        <p:nvPr/>
      </p:nvGrpSpPr>
      <p:grpSpPr>
        <a:xfrm>
          <a:off x="0" y="0"/>
          <a:ext cx="0" cy="0"/>
          <a:chOff x="0" y="0"/>
          <a:chExt cx="0" cy="0"/>
        </a:xfrm>
      </p:grpSpPr>
      <p:sp>
        <p:nvSpPr>
          <p:cNvPr id="2" name="Başlık 1"/>
          <p:cNvSpPr>
            <a:spLocks noGrp="1"/>
          </p:cNvSpPr>
          <p:nvPr>
            <p:ph type="title"/>
          </p:nvPr>
        </p:nvSpPr>
        <p:spPr>
          <a:xfrm>
            <a:off x="9066214" y="421594"/>
            <a:ext cx="2286000" cy="1885508"/>
          </a:xfrm>
        </p:spPr>
        <p:txBody>
          <a:bodyPr rtlCol="0">
            <a:normAutofit/>
          </a:bodyPr>
          <a:lstStyle>
            <a:lvl1pPr algn="l" rtl="0">
              <a:defRPr sz="2400"/>
            </a:lvl1pPr>
          </a:lstStyle>
          <a:p>
            <a:pPr rtl="0"/>
            <a:r>
              <a:rPr lang="tr-TR"/>
              <a:t>Asıl başlık stilini düzenlemek için tıklayın</a:t>
            </a:r>
            <a:endParaRPr lang="tr"/>
          </a:p>
        </p:txBody>
      </p:sp>
      <p:grpSp>
        <p:nvGrpSpPr>
          <p:cNvPr id="84" name="Gr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6"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7"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8"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9"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0"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1"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2"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3"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4"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5"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6"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97" name="Resim Yer Tutucusu 33" descr="Resim eklemek için boş yer tutucu. Yer tutucuya tıklayın ve eklemek istediğiniz resmi seçin."/>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rtl="0">
              <a:buNone/>
              <a:defRPr/>
            </a:lvl1pPr>
          </a:lstStyle>
          <a:p>
            <a:pPr rtl="0"/>
            <a:r>
              <a:rPr lang="tr-TR"/>
              <a:t>Resim eklemek için simgeye tıklayın</a:t>
            </a:r>
            <a:endParaRPr dirty="0"/>
          </a:p>
        </p:txBody>
      </p:sp>
      <p:grpSp>
        <p:nvGrpSpPr>
          <p:cNvPr id="98" name="Grup 97"/>
          <p:cNvGrpSpPr/>
          <p:nvPr/>
        </p:nvGrpSpPr>
        <p:grpSpPr>
          <a:xfrm>
            <a:off x="5322489" y="319177"/>
            <a:ext cx="3389607" cy="2710838"/>
            <a:chOff x="895350" y="3313113"/>
            <a:chExt cx="3613151" cy="2790825"/>
          </a:xfrm>
          <a:solidFill>
            <a:schemeClr val="tx1">
              <a:lumMod val="50000"/>
            </a:schemeClr>
          </a:solidFill>
        </p:grpSpPr>
        <p:sp>
          <p:nvSpPr>
            <p:cNvPr id="99"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0"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1"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2"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3"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4"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5"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6"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7"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8"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9"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0"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11" name="Resim Yer Tutucusu 33" descr="Resim eklemek için boş yer tutucu. Yer tutucuya tıklayın ve eklemek istediğiniz resmi seçin."/>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rtl="0">
              <a:buNone/>
              <a:defRPr/>
            </a:lvl1pPr>
          </a:lstStyle>
          <a:p>
            <a:pPr rtl="0"/>
            <a:r>
              <a:rPr lang="tr-TR"/>
              <a:t>Resim eklemek için simgeye tıklayın</a:t>
            </a:r>
            <a:endParaRPr dirty="0"/>
          </a:p>
        </p:txBody>
      </p:sp>
      <p:grpSp>
        <p:nvGrpSpPr>
          <p:cNvPr id="112" name="Grup 111"/>
          <p:cNvGrpSpPr/>
          <p:nvPr/>
        </p:nvGrpSpPr>
        <p:grpSpPr>
          <a:xfrm>
            <a:off x="5322489" y="3245640"/>
            <a:ext cx="3389607" cy="2710838"/>
            <a:chOff x="895350" y="3313113"/>
            <a:chExt cx="3613151" cy="2790825"/>
          </a:xfrm>
          <a:solidFill>
            <a:schemeClr val="tx1">
              <a:lumMod val="50000"/>
            </a:schemeClr>
          </a:solidFill>
        </p:grpSpPr>
        <p:sp>
          <p:nvSpPr>
            <p:cNvPr id="113"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4"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5"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6"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7"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8"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9"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0"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1"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2"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3"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4"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25" name="Resim Yer Tutucusu 33" descr="Resim eklemek için boş yer tutucu. Yer tutucuya tıklayın ve eklemek istediğiniz resmi seçin."/>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rtl="0">
              <a:buNone/>
              <a:defRPr/>
            </a:lvl1pPr>
          </a:lstStyle>
          <a:p>
            <a:pPr rtl="0"/>
            <a:r>
              <a:rPr lang="tr-TR"/>
              <a:t>Resim eklemek için simgeye tıklayın</a:t>
            </a:r>
            <a:endParaRPr dirty="0"/>
          </a:p>
        </p:txBody>
      </p:sp>
      <p:sp>
        <p:nvSpPr>
          <p:cNvPr id="126" name="Metin Yer Tutucusu 3"/>
          <p:cNvSpPr>
            <a:spLocks noGrp="1"/>
          </p:cNvSpPr>
          <p:nvPr>
            <p:ph type="body" sz="half" idx="21"/>
          </p:nvPr>
        </p:nvSpPr>
        <p:spPr>
          <a:xfrm>
            <a:off x="9066214" y="2484992"/>
            <a:ext cx="2286000" cy="3248729"/>
          </a:xfrm>
        </p:spPr>
        <p:txBody>
          <a:bodyPr rtlCol="0" anchor="t" anchorCtr="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sp>
        <p:nvSpPr>
          <p:cNvPr id="8" name="Slayt Numarası Yer Tutucusu 7"/>
          <p:cNvSpPr>
            <a:spLocks noGrp="1"/>
          </p:cNvSpPr>
          <p:nvPr>
            <p:ph type="sldNum" sz="quarter" idx="12"/>
          </p:nvPr>
        </p:nvSpPr>
        <p:spPr/>
        <p:txBody>
          <a:bodyPr rtlCol="0"/>
          <a:lstStyle/>
          <a:p>
            <a:pPr rtl="0"/>
            <a:fld id="{022B156B-59AE-415F-B24B-8756D48BB977}" type="slidenum">
              <a:rPr/>
              <a:pPr/>
              <a:t>‹#›</a:t>
            </a:fld>
            <a:endParaRPr/>
          </a:p>
        </p:txBody>
      </p:sp>
      <p:sp>
        <p:nvSpPr>
          <p:cNvPr id="7" name="Alt Bilgi Yer Tutucusu 6"/>
          <p:cNvSpPr>
            <a:spLocks noGrp="1"/>
          </p:cNvSpPr>
          <p:nvPr>
            <p:ph type="ftr" sz="quarter" idx="11"/>
          </p:nvPr>
        </p:nvSpPr>
        <p:spPr/>
        <p:txBody>
          <a:bodyPr rtlCol="0"/>
          <a:lstStyle/>
          <a:p>
            <a:pPr rtl="0"/>
            <a:r>
              <a:rPr lang="tr-TR"/>
              <a:t>Mehmet ÇOLAK - Bilişim Teknolojileri Öğretmeni</a:t>
            </a:r>
            <a:endParaRPr/>
          </a:p>
        </p:txBody>
      </p:sp>
      <p:sp>
        <p:nvSpPr>
          <p:cNvPr id="6" name="Tarih Yer Tutucusu 5"/>
          <p:cNvSpPr>
            <a:spLocks noGrp="1"/>
          </p:cNvSpPr>
          <p:nvPr>
            <p:ph type="dt" sz="half" idx="10"/>
          </p:nvPr>
        </p:nvSpPr>
        <p:spPr/>
        <p:txBody>
          <a:bodyPr rtlCol="0"/>
          <a:lstStyle/>
          <a:p>
            <a:pPr rtl="0"/>
            <a:fld id="{9DE9FBD4-81B9-4EC5-9C38-3D7701D0B0A5}" type="datetime1">
              <a:rPr lang="tr-TR" smtClean="0"/>
              <a:t>18.12.2017</a:t>
            </a:fld>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7511732" y="1330347"/>
            <a:ext cx="3840480" cy="2103120"/>
          </a:xfrm>
        </p:spPr>
        <p:txBody>
          <a:bodyPr rtlCol="0" anchor="b">
            <a:normAutofit/>
          </a:bodyPr>
          <a:lstStyle>
            <a:lvl1pPr algn="l" rtl="0">
              <a:defRPr sz="3600"/>
            </a:lvl1pPr>
          </a:lstStyle>
          <a:p>
            <a:pPr rtl="0"/>
            <a:r>
              <a:rPr lang="tr-TR"/>
              <a:t>Asıl başlık stilini düzenlemek için tıklayın</a:t>
            </a:r>
            <a:endParaRPr dirty="0"/>
          </a:p>
        </p:txBody>
      </p:sp>
      <p:sp>
        <p:nvSpPr>
          <p:cNvPr id="3" name="İçerik Yer Tutucusu 2"/>
          <p:cNvSpPr>
            <a:spLocks noGrp="1"/>
          </p:cNvSpPr>
          <p:nvPr>
            <p:ph idx="1"/>
          </p:nvPr>
        </p:nvSpPr>
        <p:spPr>
          <a:xfrm>
            <a:off x="836613" y="914400"/>
            <a:ext cx="6172201" cy="5029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2000"/>
            </a:lvl6pPr>
            <a:lvl7pPr algn="l" rtl="0">
              <a:defRPr sz="2000"/>
            </a:lvl7pPr>
            <a:lvl8pPr algn="l" rtl="0">
              <a:defRPr sz="2000"/>
            </a:lvl8pPr>
            <a:lvl9pPr algn="l" rtl="0">
              <a:defRPr sz="2000"/>
            </a:lvl9pPr>
          </a:lstStyle>
          <a:p>
            <a:pPr lvl="0" rtl="0"/>
            <a:r>
              <a:rPr lang="tr-TR"/>
              <a:t>Asıl metin stillerini düzenle</a:t>
            </a:r>
          </a:p>
          <a:p>
            <a:pPr lvl="1" rtl="0"/>
            <a:r>
              <a:rPr lang="tr-TR"/>
              <a:t>İkinci düzey</a:t>
            </a:r>
          </a:p>
          <a:p>
            <a:pPr lvl="2" rtl="0"/>
            <a:r>
              <a:rPr lang="tr-TR"/>
              <a:t>Üçüncü düzey</a:t>
            </a:r>
          </a:p>
          <a:p>
            <a:pPr lvl="3" rtl="0"/>
            <a:r>
              <a:rPr lang="tr-TR"/>
              <a:t>Dördüncü düzey</a:t>
            </a:r>
          </a:p>
          <a:p>
            <a:pPr lvl="4" rtl="0"/>
            <a:r>
              <a:rPr lang="tr-TR"/>
              <a:t>Beşinci düzey</a:t>
            </a:r>
            <a:endParaRPr dirty="0"/>
          </a:p>
        </p:txBody>
      </p:sp>
      <p:sp>
        <p:nvSpPr>
          <p:cNvPr id="4" name="Metin Yer Tutucusu 3"/>
          <p:cNvSpPr>
            <a:spLocks noGrp="1"/>
          </p:cNvSpPr>
          <p:nvPr>
            <p:ph type="body" sz="half" idx="2"/>
          </p:nvPr>
        </p:nvSpPr>
        <p:spPr>
          <a:xfrm>
            <a:off x="7511732" y="3555523"/>
            <a:ext cx="3840480" cy="238807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sp>
        <p:nvSpPr>
          <p:cNvPr id="7" name="Slayt Numarası Yer Tutucusu 6"/>
          <p:cNvSpPr>
            <a:spLocks noGrp="1"/>
          </p:cNvSpPr>
          <p:nvPr>
            <p:ph type="sldNum" sz="quarter" idx="12"/>
          </p:nvPr>
        </p:nvSpPr>
        <p:spPr>
          <a:xfrm>
            <a:off x="1065213" y="6019801"/>
            <a:ext cx="762000" cy="228600"/>
          </a:xfrm>
        </p:spPr>
        <p:txBody>
          <a:bodyPr rtlCol="0"/>
          <a:lstStyle>
            <a:lvl1pPr algn="l" rtl="0">
              <a:defRPr/>
            </a:lvl1pPr>
          </a:lstStyle>
          <a:p>
            <a:pPr rtl="0"/>
            <a:fld id="{022B156B-59AE-415F-B24B-8756D48BB977}" type="slidenum">
              <a:rPr/>
              <a:pPr/>
              <a:t>‹#›</a:t>
            </a:fld>
            <a:endParaRPr/>
          </a:p>
        </p:txBody>
      </p:sp>
      <p:sp>
        <p:nvSpPr>
          <p:cNvPr id="6" name="Alt Bilgi Yer Tutucusu 5"/>
          <p:cNvSpPr>
            <a:spLocks noGrp="1"/>
          </p:cNvSpPr>
          <p:nvPr>
            <p:ph type="ftr" sz="quarter" idx="11"/>
          </p:nvPr>
        </p:nvSpPr>
        <p:spPr/>
        <p:txBody>
          <a:bodyPr rtlCol="0"/>
          <a:lstStyle/>
          <a:p>
            <a:pPr rtl="0"/>
            <a:r>
              <a:rPr lang="tr-TR"/>
              <a:t>Mehmet ÇOLAK - Bilişim Teknolojileri Öğretmeni</a:t>
            </a:r>
            <a:endParaRPr/>
          </a:p>
        </p:txBody>
      </p:sp>
      <p:sp>
        <p:nvSpPr>
          <p:cNvPr id="5" name="Tarih Yer Tutucusu 4"/>
          <p:cNvSpPr>
            <a:spLocks noGrp="1"/>
          </p:cNvSpPr>
          <p:nvPr>
            <p:ph type="dt" sz="half" idx="10"/>
          </p:nvPr>
        </p:nvSpPr>
        <p:spPr>
          <a:xfrm>
            <a:off x="8075611" y="6019801"/>
            <a:ext cx="1396260" cy="228600"/>
          </a:xfrm>
        </p:spPr>
        <p:txBody>
          <a:bodyPr rtlCol="0"/>
          <a:lstStyle/>
          <a:p>
            <a:pPr rtl="0"/>
            <a:fld id="{CE525153-F359-4067-B2BF-CF23A8772BE7}" type="datetime1">
              <a:rPr lang="tr-TR" smtClean="0"/>
              <a:t>18.12.2017</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Resim Yazı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7492891" y="1330347"/>
            <a:ext cx="3840480" cy="2103120"/>
          </a:xfrm>
        </p:spPr>
        <p:txBody>
          <a:bodyPr rtlCol="0" anchor="b">
            <a:normAutofit/>
          </a:bodyPr>
          <a:lstStyle>
            <a:lvl1pPr algn="l" rtl="0">
              <a:defRPr sz="3600"/>
            </a:lvl1pPr>
          </a:lstStyle>
          <a:p>
            <a:pPr rtl="0"/>
            <a:r>
              <a:rPr lang="tr-TR"/>
              <a:t>Asıl başlık stilini düzenlemek için tıklayın</a:t>
            </a:r>
            <a:endParaRPr dirty="0"/>
          </a:p>
        </p:txBody>
      </p:sp>
      <p:grpSp>
        <p:nvGrpSpPr>
          <p:cNvPr id="8" name="Grup 7"/>
          <p:cNvGrpSpPr/>
          <p:nvPr/>
        </p:nvGrpSpPr>
        <p:grpSpPr>
          <a:xfrm>
            <a:off x="595546" y="781398"/>
            <a:ext cx="6433398" cy="5053665"/>
            <a:chOff x="5162444" y="781398"/>
            <a:chExt cx="6433398" cy="5053665"/>
          </a:xfrm>
        </p:grpSpPr>
        <p:sp>
          <p:nvSpPr>
            <p:cNvPr id="9" name="Serbest 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0" name="Serbest Biçi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nvGrpSpPr>
            <p:cNvPr id="11" name="Grup 10"/>
            <p:cNvGrpSpPr/>
            <p:nvPr/>
          </p:nvGrpSpPr>
          <p:grpSpPr>
            <a:xfrm>
              <a:off x="5814205" y="859113"/>
              <a:ext cx="5129146" cy="4880471"/>
              <a:chOff x="7856559" y="859113"/>
              <a:chExt cx="3086791" cy="4880471"/>
            </a:xfrm>
          </p:grpSpPr>
          <p:sp>
            <p:nvSpPr>
              <p:cNvPr id="20" name="Serbest Biçi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21" name="Serbest Biçi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2" name="Serbest Biçi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3" name="Serbest Biçi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4" name="Serbest Biçi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5" name="Serbest Biçi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6" name="Serbest Biçi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7" name="Serbest Biçi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8" name="Serbest Biçi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9" name="Serbest Biçi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 name="Resim Yer Tutucusu 2" descr="Resim eklemek için boş yer tutucu. Yer tutucuya tıklayın ve eklemek istediğiniz resmi seçin."/>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tr-TR"/>
              <a:t>Resim eklemek için simgeye tıklayın</a:t>
            </a:r>
            <a:endParaRPr dirty="0"/>
          </a:p>
        </p:txBody>
      </p:sp>
      <p:sp>
        <p:nvSpPr>
          <p:cNvPr id="4" name="Metin Yer Tutucusu 3"/>
          <p:cNvSpPr>
            <a:spLocks noGrp="1"/>
          </p:cNvSpPr>
          <p:nvPr>
            <p:ph type="body" sz="half" idx="2"/>
          </p:nvPr>
        </p:nvSpPr>
        <p:spPr>
          <a:xfrm>
            <a:off x="7492891" y="3555521"/>
            <a:ext cx="3840480" cy="216851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sp>
        <p:nvSpPr>
          <p:cNvPr id="7" name="Slayt Numarası Yer Tutucusu 6"/>
          <p:cNvSpPr>
            <a:spLocks noGrp="1"/>
          </p:cNvSpPr>
          <p:nvPr>
            <p:ph type="sldNum" sz="quarter" idx="12"/>
          </p:nvPr>
        </p:nvSpPr>
        <p:spPr/>
        <p:txBody>
          <a:bodyPr rtlCol="0"/>
          <a:lstStyle/>
          <a:p>
            <a:pPr rtl="0"/>
            <a:fld id="{022B156B-59AE-415F-B24B-8756D48BB977}" type="slidenum">
              <a:rPr/>
              <a:t>‹#›</a:t>
            </a:fld>
            <a:endParaRPr/>
          </a:p>
        </p:txBody>
      </p:sp>
      <p:sp>
        <p:nvSpPr>
          <p:cNvPr id="6" name="Alt Bilgi Yer Tutucusu 5"/>
          <p:cNvSpPr>
            <a:spLocks noGrp="1"/>
          </p:cNvSpPr>
          <p:nvPr>
            <p:ph type="ftr" sz="quarter" idx="11"/>
          </p:nvPr>
        </p:nvSpPr>
        <p:spPr/>
        <p:txBody>
          <a:bodyPr rtlCol="0"/>
          <a:lstStyle/>
          <a:p>
            <a:pPr rtl="0"/>
            <a:r>
              <a:rPr lang="tr-TR"/>
              <a:t>Mehmet ÇOLAK - Bilişim Teknolojileri Öğretmeni</a:t>
            </a:r>
            <a:endParaRPr/>
          </a:p>
        </p:txBody>
      </p:sp>
      <p:sp>
        <p:nvSpPr>
          <p:cNvPr id="5" name="Tarih Yer Tutucusu 4"/>
          <p:cNvSpPr>
            <a:spLocks noGrp="1"/>
          </p:cNvSpPr>
          <p:nvPr>
            <p:ph type="dt" sz="half" idx="10"/>
          </p:nvPr>
        </p:nvSpPr>
        <p:spPr/>
        <p:txBody>
          <a:bodyPr rtlCol="0"/>
          <a:lstStyle/>
          <a:p>
            <a:pPr rtl="0"/>
            <a:fld id="{C88539D6-B0D8-489F-8FB0-198919CE3F75}" type="datetime1">
              <a:rPr lang="tr-TR" smtClean="0"/>
              <a:t>18.12.2017</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stilini düzenlemek için tıklayın</a:t>
            </a:r>
            <a:endParaRPr/>
          </a:p>
        </p:txBody>
      </p:sp>
      <p:sp>
        <p:nvSpPr>
          <p:cNvPr id="3" name="Dikey Metin Yer Tutucusu 2"/>
          <p:cNvSpPr>
            <a:spLocks noGrp="1"/>
          </p:cNvSpPr>
          <p:nvPr>
            <p:ph type="body" orient="vert" idx="1"/>
          </p:nvPr>
        </p:nvSpPr>
        <p:spPr/>
        <p:txBody>
          <a:bodyPr vert="eaVert" rtlCol="0"/>
          <a:lstStyle/>
          <a:p>
            <a:pPr lvl="0" rtl="0"/>
            <a:r>
              <a:rPr lang="tr-TR"/>
              <a:t>Asıl metin stillerini düzenle</a:t>
            </a:r>
          </a:p>
          <a:p>
            <a:pPr lvl="1" rtl="0"/>
            <a:r>
              <a:rPr lang="tr-TR"/>
              <a:t>İkinci düzey</a:t>
            </a:r>
          </a:p>
          <a:p>
            <a:pPr lvl="2" rtl="0"/>
            <a:r>
              <a:rPr lang="tr-TR"/>
              <a:t>Üçüncü düzey</a:t>
            </a:r>
          </a:p>
          <a:p>
            <a:pPr lvl="3" rtl="0"/>
            <a:r>
              <a:rPr lang="tr-TR"/>
              <a:t>Dördüncü düzey</a:t>
            </a:r>
          </a:p>
          <a:p>
            <a:pPr lvl="4" rtl="0"/>
            <a:r>
              <a:rPr lang="tr-TR"/>
              <a:t>Beşinci düzey</a:t>
            </a:r>
            <a:endParaRPr/>
          </a:p>
        </p:txBody>
      </p:sp>
      <p:sp>
        <p:nvSpPr>
          <p:cNvPr id="6" name="Slayt Numarası Yer Tutucusu 5"/>
          <p:cNvSpPr>
            <a:spLocks noGrp="1"/>
          </p:cNvSpPr>
          <p:nvPr>
            <p:ph type="sldNum" sz="quarter" idx="12"/>
          </p:nvPr>
        </p:nvSpPr>
        <p:spPr/>
        <p:txBody>
          <a:bodyPr rtlCol="0"/>
          <a:lstStyle/>
          <a:p>
            <a:pPr rtl="0"/>
            <a:fld id="{022B156B-59AE-415F-B24B-8756D48BB977}" type="slidenum">
              <a:rPr/>
              <a:t>‹#›</a:t>
            </a:fld>
            <a:endParaRPr/>
          </a:p>
        </p:txBody>
      </p:sp>
      <p:sp>
        <p:nvSpPr>
          <p:cNvPr id="5" name="Alt Bilgi Yer Tutucusu 4"/>
          <p:cNvSpPr>
            <a:spLocks noGrp="1"/>
          </p:cNvSpPr>
          <p:nvPr>
            <p:ph type="ftr" sz="quarter" idx="11"/>
          </p:nvPr>
        </p:nvSpPr>
        <p:spPr/>
        <p:txBody>
          <a:bodyPr rtlCol="0"/>
          <a:lstStyle/>
          <a:p>
            <a:pPr rtl="0"/>
            <a:r>
              <a:rPr lang="tr-TR"/>
              <a:t>Mehmet ÇOLAK - Bilişim Teknolojileri Öğretmeni</a:t>
            </a:r>
            <a:endParaRPr/>
          </a:p>
        </p:txBody>
      </p:sp>
      <p:sp>
        <p:nvSpPr>
          <p:cNvPr id="4" name="Tarih Yer Tutucusu 3"/>
          <p:cNvSpPr>
            <a:spLocks noGrp="1"/>
          </p:cNvSpPr>
          <p:nvPr>
            <p:ph type="dt" sz="half" idx="10"/>
          </p:nvPr>
        </p:nvSpPr>
        <p:spPr/>
        <p:txBody>
          <a:bodyPr rtlCol="0"/>
          <a:lstStyle/>
          <a:p>
            <a:pPr rtl="0"/>
            <a:fld id="{410BA128-BCE0-480A-9840-BF694E9B4697}" type="datetime1">
              <a:rPr lang="tr-TR" smtClean="0"/>
              <a:t>18.12.2017</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9624268" y="304800"/>
            <a:ext cx="1729531" cy="5676900"/>
          </a:xfrm>
        </p:spPr>
        <p:txBody>
          <a:bodyPr vert="eaVert" rtlCol="0"/>
          <a:lstStyle/>
          <a:p>
            <a:pPr rtl="0"/>
            <a:r>
              <a:rPr lang="tr-TR"/>
              <a:t>Asıl başlık stilini düzenlemek için tıklayın</a:t>
            </a:r>
            <a:endParaRPr/>
          </a:p>
        </p:txBody>
      </p:sp>
      <p:sp>
        <p:nvSpPr>
          <p:cNvPr id="3" name="Dikey Metin Yer Tutucusu 2"/>
          <p:cNvSpPr>
            <a:spLocks noGrp="1"/>
          </p:cNvSpPr>
          <p:nvPr>
            <p:ph type="body" orient="vert" idx="1"/>
          </p:nvPr>
        </p:nvSpPr>
        <p:spPr>
          <a:xfrm>
            <a:off x="838199" y="304800"/>
            <a:ext cx="8633671" cy="5676900"/>
          </a:xfrm>
        </p:spPr>
        <p:txBody>
          <a:bodyPr vert="eaVert" rtlCol="0"/>
          <a:lstStyle/>
          <a:p>
            <a:pPr lvl="0" rtl="0"/>
            <a:r>
              <a:rPr lang="tr-TR"/>
              <a:t>Asıl metin stillerini düzenle</a:t>
            </a:r>
          </a:p>
          <a:p>
            <a:pPr lvl="1" rtl="0"/>
            <a:r>
              <a:rPr lang="tr-TR"/>
              <a:t>İkinci düzey</a:t>
            </a:r>
          </a:p>
          <a:p>
            <a:pPr lvl="2" rtl="0"/>
            <a:r>
              <a:rPr lang="tr-TR"/>
              <a:t>Üçüncü düzey</a:t>
            </a:r>
          </a:p>
          <a:p>
            <a:pPr lvl="3" rtl="0"/>
            <a:r>
              <a:rPr lang="tr-TR"/>
              <a:t>Dördüncü düzey</a:t>
            </a:r>
          </a:p>
          <a:p>
            <a:pPr lvl="4" rtl="0"/>
            <a:r>
              <a:rPr lang="tr-TR"/>
              <a:t>Beşinci düzey</a:t>
            </a:r>
            <a:endParaRPr/>
          </a:p>
        </p:txBody>
      </p:sp>
      <p:sp>
        <p:nvSpPr>
          <p:cNvPr id="6" name="Slayt Numarası Yer Tutucusu 5"/>
          <p:cNvSpPr>
            <a:spLocks noGrp="1"/>
          </p:cNvSpPr>
          <p:nvPr>
            <p:ph type="sldNum" sz="quarter" idx="12"/>
          </p:nvPr>
        </p:nvSpPr>
        <p:spPr/>
        <p:txBody>
          <a:bodyPr rtlCol="0"/>
          <a:lstStyle/>
          <a:p>
            <a:pPr rtl="0"/>
            <a:fld id="{022B156B-59AE-415F-B24B-8756D48BB977}" type="slidenum">
              <a:rPr/>
              <a:t>‹#›</a:t>
            </a:fld>
            <a:endParaRPr/>
          </a:p>
        </p:txBody>
      </p:sp>
      <p:sp>
        <p:nvSpPr>
          <p:cNvPr id="5" name="Alt Bilgi Yer Tutucusu 4"/>
          <p:cNvSpPr>
            <a:spLocks noGrp="1"/>
          </p:cNvSpPr>
          <p:nvPr>
            <p:ph type="ftr" sz="quarter" idx="11"/>
          </p:nvPr>
        </p:nvSpPr>
        <p:spPr/>
        <p:txBody>
          <a:bodyPr rtlCol="0"/>
          <a:lstStyle/>
          <a:p>
            <a:pPr rtl="0"/>
            <a:r>
              <a:rPr lang="tr-TR"/>
              <a:t>Mehmet ÇOLAK - Bilişim Teknolojileri Öğretmeni</a:t>
            </a:r>
            <a:endParaRPr/>
          </a:p>
        </p:txBody>
      </p:sp>
      <p:sp>
        <p:nvSpPr>
          <p:cNvPr id="4" name="Tarih Yer Tutucusu 3"/>
          <p:cNvSpPr>
            <a:spLocks noGrp="1"/>
          </p:cNvSpPr>
          <p:nvPr>
            <p:ph type="dt" sz="half" idx="10"/>
          </p:nvPr>
        </p:nvSpPr>
        <p:spPr/>
        <p:txBody>
          <a:bodyPr rtlCol="0"/>
          <a:lstStyle/>
          <a:p>
            <a:pPr rtl="0"/>
            <a:fld id="{502A197A-660C-43E7-B81F-A312823B10A0}" type="datetime1">
              <a:rPr lang="tr-TR" smtClean="0"/>
              <a:t>18.12.2017</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a:defRPr>
                <a:latin typeface="Agency FB" panose="020B0503020202020204" pitchFamily="34" charset="0"/>
              </a:defRPr>
            </a:lvl1pPr>
          </a:lstStyle>
          <a:p>
            <a:pPr rtl="0"/>
            <a:r>
              <a:rPr lang="tr-TR" dirty="0"/>
              <a:t>Asıl başlık stilini düzenlemek için tıklayın</a:t>
            </a:r>
            <a:endParaRPr dirty="0"/>
          </a:p>
        </p:txBody>
      </p:sp>
      <p:sp>
        <p:nvSpPr>
          <p:cNvPr id="3" name="İçerik Yer Tutucusu 2"/>
          <p:cNvSpPr>
            <a:spLocks noGrp="1"/>
          </p:cNvSpPr>
          <p:nvPr>
            <p:ph idx="1"/>
          </p:nvPr>
        </p:nvSpPr>
        <p:spPr/>
        <p:txBody>
          <a:bodyPr rtlCol="0"/>
          <a:lstStyle>
            <a:lvl1pPr>
              <a:defRPr>
                <a:latin typeface="Agency FB" panose="020B0503020202020204" pitchFamily="34" charset="0"/>
              </a:defRPr>
            </a:lvl1pPr>
            <a:lvl2pPr>
              <a:defRPr>
                <a:latin typeface="Agency FB" panose="020B0503020202020204" pitchFamily="34" charset="0"/>
              </a:defRPr>
            </a:lvl2pPr>
            <a:lvl3pPr>
              <a:defRPr>
                <a:latin typeface="Agency FB" panose="020B0503020202020204" pitchFamily="34" charset="0"/>
              </a:defRPr>
            </a:lvl3pPr>
            <a:lvl4pPr>
              <a:defRPr>
                <a:latin typeface="Agency FB" panose="020B0503020202020204" pitchFamily="34" charset="0"/>
              </a:defRPr>
            </a:lvl4pPr>
            <a:lvl5pPr>
              <a:defRPr>
                <a:latin typeface="Agency FB" panose="020B0503020202020204" pitchFamily="34" charset="0"/>
              </a:defRPr>
            </a:lvl5pPr>
          </a:lstStyle>
          <a:p>
            <a:pPr lvl="0" rtl="0"/>
            <a:r>
              <a:rPr lang="tr-TR" dirty="0"/>
              <a:t>Asıl metin stillerini düzenle</a:t>
            </a:r>
          </a:p>
          <a:p>
            <a:pPr lvl="1" rtl="0"/>
            <a:r>
              <a:rPr lang="tr-TR" dirty="0"/>
              <a:t>İkinci düzey</a:t>
            </a:r>
          </a:p>
          <a:p>
            <a:pPr lvl="2" rtl="0"/>
            <a:r>
              <a:rPr lang="tr-TR" dirty="0"/>
              <a:t>Üçüncü düzey</a:t>
            </a:r>
          </a:p>
          <a:p>
            <a:pPr lvl="3" rtl="0"/>
            <a:r>
              <a:rPr lang="tr-TR" dirty="0"/>
              <a:t>Dördüncü düzey</a:t>
            </a:r>
          </a:p>
          <a:p>
            <a:pPr lvl="4" rtl="0"/>
            <a:r>
              <a:rPr lang="tr-TR" dirty="0"/>
              <a:t>Beşinci düzey</a:t>
            </a:r>
            <a:endParaRPr dirty="0"/>
          </a:p>
        </p:txBody>
      </p:sp>
      <p:sp>
        <p:nvSpPr>
          <p:cNvPr id="6" name="Slayt Numarası Yer Tutucusu 5"/>
          <p:cNvSpPr>
            <a:spLocks noGrp="1"/>
          </p:cNvSpPr>
          <p:nvPr>
            <p:ph type="sldNum" sz="quarter" idx="12"/>
          </p:nvPr>
        </p:nvSpPr>
        <p:spPr/>
        <p:txBody>
          <a:bodyPr rtlCol="0"/>
          <a:lstStyle/>
          <a:p>
            <a:pPr rtl="0"/>
            <a:fld id="{022B156B-59AE-415F-B24B-8756D48BB977}" type="slidenum">
              <a:rPr/>
              <a:t>‹#›</a:t>
            </a:fld>
            <a:endParaRPr dirty="0"/>
          </a:p>
        </p:txBody>
      </p:sp>
      <p:sp>
        <p:nvSpPr>
          <p:cNvPr id="5" name="Alt Bilgi Yer Tutucusu 4"/>
          <p:cNvSpPr>
            <a:spLocks noGrp="1"/>
          </p:cNvSpPr>
          <p:nvPr>
            <p:ph type="ftr" sz="quarter" idx="11"/>
          </p:nvPr>
        </p:nvSpPr>
        <p:spPr/>
        <p:txBody>
          <a:bodyPr rtlCol="0"/>
          <a:lstStyle/>
          <a:p>
            <a:pPr rtl="0"/>
            <a:r>
              <a:rPr lang="tr-TR"/>
              <a:t>Mehmet ÇOLAK - Bilişim Teknolojileri Öğretmeni</a:t>
            </a:r>
            <a:endParaRPr/>
          </a:p>
        </p:txBody>
      </p:sp>
      <p:sp>
        <p:nvSpPr>
          <p:cNvPr id="4" name="Tarih Yer Tutucusu 3"/>
          <p:cNvSpPr>
            <a:spLocks noGrp="1"/>
          </p:cNvSpPr>
          <p:nvPr>
            <p:ph type="dt" sz="half" idx="10"/>
          </p:nvPr>
        </p:nvSpPr>
        <p:spPr/>
        <p:txBody>
          <a:bodyPr rtlCol="0"/>
          <a:lstStyle/>
          <a:p>
            <a:pPr rtl="0"/>
            <a:fld id="{9D1BA2F7-92D1-43CA-BF15-5690C6498165}" type="datetime1">
              <a:rPr lang="tr-TR" smtClean="0"/>
              <a:t>18.12.2017</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4265613" y="1828800"/>
            <a:ext cx="6858002" cy="1828800"/>
          </a:xfrm>
        </p:spPr>
        <p:txBody>
          <a:bodyPr rtlCol="0" anchor="b">
            <a:normAutofit/>
          </a:bodyPr>
          <a:lstStyle>
            <a:lvl1pPr algn="l" rtl="0">
              <a:defRPr sz="4400"/>
            </a:lvl1pPr>
          </a:lstStyle>
          <a:p>
            <a:pPr rtl="0"/>
            <a:r>
              <a:rPr lang="tr-TR"/>
              <a:t>Asıl başlık stilini düzenlemek için tıklayın</a:t>
            </a:r>
            <a:endParaRPr/>
          </a:p>
        </p:txBody>
      </p:sp>
      <p:sp>
        <p:nvSpPr>
          <p:cNvPr id="3" name="Metin Yer Tutucusu 2"/>
          <p:cNvSpPr>
            <a:spLocks noGrp="1"/>
          </p:cNvSpPr>
          <p:nvPr>
            <p:ph type="body" idx="1"/>
          </p:nvPr>
        </p:nvSpPr>
        <p:spPr>
          <a:xfrm>
            <a:off x="4265610" y="3733800"/>
            <a:ext cx="6858002" cy="914400"/>
          </a:xfrm>
        </p:spPr>
        <p:txBody>
          <a:bodyPr rtlCol="0"/>
          <a:lstStyle>
            <a:lvl1pPr marL="0" indent="0" algn="l" rtl="0">
              <a:spcBef>
                <a:spcPts val="0"/>
              </a:spcBef>
              <a:buNone/>
              <a:defRPr sz="2400">
                <a:solidFill>
                  <a:schemeClr val="tx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tr-TR"/>
              <a:t>Asıl metin stillerini düzenle</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a:defRPr>
                <a:latin typeface="+mj-lt"/>
              </a:defRPr>
            </a:lvl1pPr>
          </a:lstStyle>
          <a:p>
            <a:pPr rtl="0"/>
            <a:r>
              <a:rPr lang="tr-TR" dirty="0"/>
              <a:t>Asıl başlık stilini düzenlemek için tıklayın</a:t>
            </a:r>
            <a:endParaRPr dirty="0"/>
          </a:p>
        </p:txBody>
      </p:sp>
      <p:sp>
        <p:nvSpPr>
          <p:cNvPr id="3" name="İçerik Yer Tutucusu 2"/>
          <p:cNvSpPr>
            <a:spLocks noGrp="1"/>
          </p:cNvSpPr>
          <p:nvPr>
            <p:ph sz="half" idx="1"/>
          </p:nvPr>
        </p:nvSpPr>
        <p:spPr>
          <a:xfrm>
            <a:off x="1065212" y="1825625"/>
            <a:ext cx="4954588" cy="4187952"/>
          </a:xfrm>
        </p:spPr>
        <p:txBody>
          <a:bodyPr rtlCol="0"/>
          <a:lstStyle/>
          <a:p>
            <a:pPr lvl="0" rtl="0"/>
            <a:r>
              <a:rPr lang="tr-TR" dirty="0"/>
              <a:t>Asıl metin stillerini düzenle</a:t>
            </a:r>
          </a:p>
          <a:p>
            <a:pPr lvl="1" rtl="0"/>
            <a:r>
              <a:rPr lang="tr-TR" dirty="0"/>
              <a:t>İkinci düzey</a:t>
            </a:r>
          </a:p>
          <a:p>
            <a:pPr lvl="2" rtl="0"/>
            <a:r>
              <a:rPr lang="tr-TR" dirty="0"/>
              <a:t>Üçüncü düzey</a:t>
            </a:r>
          </a:p>
          <a:p>
            <a:pPr lvl="3" rtl="0"/>
            <a:r>
              <a:rPr lang="tr-TR" dirty="0"/>
              <a:t>Dördüncü düzey</a:t>
            </a:r>
          </a:p>
          <a:p>
            <a:pPr lvl="4" rtl="0"/>
            <a:r>
              <a:rPr lang="tr-TR" dirty="0"/>
              <a:t>Beşinci düzey</a:t>
            </a:r>
            <a:endParaRPr dirty="0"/>
          </a:p>
        </p:txBody>
      </p:sp>
      <p:sp>
        <p:nvSpPr>
          <p:cNvPr id="4" name="İçerik Yer Tutucusu 3"/>
          <p:cNvSpPr>
            <a:spLocks noGrp="1"/>
          </p:cNvSpPr>
          <p:nvPr>
            <p:ph sz="half" idx="2"/>
          </p:nvPr>
        </p:nvSpPr>
        <p:spPr>
          <a:xfrm>
            <a:off x="6172200" y="1825625"/>
            <a:ext cx="4951414" cy="4187952"/>
          </a:xfrm>
        </p:spPr>
        <p:txBody>
          <a:bodyPr rtlCol="0"/>
          <a:lstStyle/>
          <a:p>
            <a:pPr lvl="0" rtl="0"/>
            <a:r>
              <a:rPr lang="tr-TR" dirty="0"/>
              <a:t>Asıl metin stillerini düzenle</a:t>
            </a:r>
          </a:p>
          <a:p>
            <a:pPr lvl="1" rtl="0"/>
            <a:r>
              <a:rPr lang="tr-TR" dirty="0"/>
              <a:t>İkinci düzey</a:t>
            </a:r>
          </a:p>
          <a:p>
            <a:pPr lvl="2" rtl="0"/>
            <a:r>
              <a:rPr lang="tr-TR" dirty="0"/>
              <a:t>Üçüncü düzey</a:t>
            </a:r>
          </a:p>
          <a:p>
            <a:pPr lvl="3" rtl="0"/>
            <a:r>
              <a:rPr lang="tr-TR" dirty="0"/>
              <a:t>Dördüncü düzey</a:t>
            </a:r>
          </a:p>
          <a:p>
            <a:pPr lvl="4" rtl="0"/>
            <a:r>
              <a:rPr lang="tr-TR" dirty="0"/>
              <a:t>Beşinci düzey</a:t>
            </a:r>
            <a:endParaRPr dirty="0"/>
          </a:p>
        </p:txBody>
      </p:sp>
      <p:sp>
        <p:nvSpPr>
          <p:cNvPr id="7" name="Slayt Numarası Yer Tutucusu 6"/>
          <p:cNvSpPr>
            <a:spLocks noGrp="1"/>
          </p:cNvSpPr>
          <p:nvPr>
            <p:ph type="sldNum" sz="quarter" idx="12"/>
          </p:nvPr>
        </p:nvSpPr>
        <p:spPr/>
        <p:txBody>
          <a:bodyPr rtlCol="0"/>
          <a:lstStyle/>
          <a:p>
            <a:pPr rtl="0"/>
            <a:fld id="{022B156B-59AE-415F-B24B-8756D48BB977}" type="slidenum">
              <a:rPr/>
              <a:t>‹#›</a:t>
            </a:fld>
            <a:endParaRPr/>
          </a:p>
        </p:txBody>
      </p:sp>
      <p:sp>
        <p:nvSpPr>
          <p:cNvPr id="6" name="Alt Bilgi Yer Tutucusu 5"/>
          <p:cNvSpPr>
            <a:spLocks noGrp="1"/>
          </p:cNvSpPr>
          <p:nvPr>
            <p:ph type="ftr" sz="quarter" idx="11"/>
          </p:nvPr>
        </p:nvSpPr>
        <p:spPr/>
        <p:txBody>
          <a:bodyPr rtlCol="0"/>
          <a:lstStyle/>
          <a:p>
            <a:pPr rtl="0"/>
            <a:r>
              <a:rPr lang="tr-TR"/>
              <a:t>Mehmet ÇOLAK - Bilişim Teknolojileri Öğretmeni</a:t>
            </a:r>
            <a:endParaRPr dirty="0"/>
          </a:p>
        </p:txBody>
      </p:sp>
      <p:sp>
        <p:nvSpPr>
          <p:cNvPr id="5" name="Tarih Yer Tutucusu 4"/>
          <p:cNvSpPr>
            <a:spLocks noGrp="1"/>
          </p:cNvSpPr>
          <p:nvPr>
            <p:ph type="dt" sz="half" idx="10"/>
          </p:nvPr>
        </p:nvSpPr>
        <p:spPr/>
        <p:txBody>
          <a:bodyPr rtlCol="0"/>
          <a:lstStyle/>
          <a:p>
            <a:pPr rtl="0"/>
            <a:fld id="{AB4CF865-D161-4563-9181-AFC64309AE27}" type="datetime1">
              <a:rPr lang="tr-TR" smtClean="0"/>
              <a:t>18.12.2017</a:t>
            </a:fld>
            <a:endParaRPr dirty="0"/>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stilini düzenlemek için tıklayın</a:t>
            </a:r>
            <a:endParaRPr/>
          </a:p>
        </p:txBody>
      </p:sp>
      <p:sp>
        <p:nvSpPr>
          <p:cNvPr id="3" name="Metin Yer Tutucusu 2"/>
          <p:cNvSpPr>
            <a:spLocks noGrp="1"/>
          </p:cNvSpPr>
          <p:nvPr>
            <p:ph type="body" idx="1"/>
          </p:nvPr>
        </p:nvSpPr>
        <p:spPr>
          <a:xfrm>
            <a:off x="1069848"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tr-TR"/>
              <a:t>Asıl metin stillerini düzenle</a:t>
            </a:r>
          </a:p>
        </p:txBody>
      </p:sp>
      <p:sp>
        <p:nvSpPr>
          <p:cNvPr id="4" name="İçerik Yer Tutucusu 3"/>
          <p:cNvSpPr>
            <a:spLocks noGrp="1"/>
          </p:cNvSpPr>
          <p:nvPr>
            <p:ph sz="half" idx="2"/>
          </p:nvPr>
        </p:nvSpPr>
        <p:spPr>
          <a:xfrm>
            <a:off x="1069848" y="2505075"/>
            <a:ext cx="4956048" cy="3476625"/>
          </a:xfrm>
        </p:spPr>
        <p:txBody>
          <a:bodyPr rtlCol="0"/>
          <a:lstStyle/>
          <a:p>
            <a:pPr lvl="0" rtl="0"/>
            <a:r>
              <a:rPr lang="tr-TR"/>
              <a:t>Asıl metin stillerini düzenle</a:t>
            </a:r>
          </a:p>
          <a:p>
            <a:pPr lvl="1" rtl="0"/>
            <a:r>
              <a:rPr lang="tr-TR"/>
              <a:t>İkinci düzey</a:t>
            </a:r>
          </a:p>
          <a:p>
            <a:pPr lvl="2" rtl="0"/>
            <a:r>
              <a:rPr lang="tr-TR"/>
              <a:t>Üçüncü düzey</a:t>
            </a:r>
          </a:p>
          <a:p>
            <a:pPr lvl="3" rtl="0"/>
            <a:r>
              <a:rPr lang="tr-TR"/>
              <a:t>Dördüncü düzey</a:t>
            </a:r>
          </a:p>
          <a:p>
            <a:pPr lvl="4" rtl="0"/>
            <a:r>
              <a:rPr lang="tr-TR"/>
              <a:t>Beşinci düzey</a:t>
            </a:r>
            <a:endParaRPr/>
          </a:p>
        </p:txBody>
      </p:sp>
      <p:sp>
        <p:nvSpPr>
          <p:cNvPr id="5" name="Metin Yer Tutucusu 4"/>
          <p:cNvSpPr>
            <a:spLocks noGrp="1"/>
          </p:cNvSpPr>
          <p:nvPr>
            <p:ph type="body" sz="quarter" idx="3"/>
          </p:nvPr>
        </p:nvSpPr>
        <p:spPr>
          <a:xfrm>
            <a:off x="6172200"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tr-TR"/>
              <a:t>Asıl metin stillerini düzenle</a:t>
            </a:r>
          </a:p>
        </p:txBody>
      </p:sp>
      <p:sp>
        <p:nvSpPr>
          <p:cNvPr id="6" name="İçerik Yer Tutucusu 5"/>
          <p:cNvSpPr>
            <a:spLocks noGrp="1"/>
          </p:cNvSpPr>
          <p:nvPr>
            <p:ph sz="quarter" idx="4"/>
          </p:nvPr>
        </p:nvSpPr>
        <p:spPr>
          <a:xfrm>
            <a:off x="6172200" y="2505075"/>
            <a:ext cx="4956048" cy="3476625"/>
          </a:xfrm>
        </p:spPr>
        <p:txBody>
          <a:bodyPr rtlCol="0"/>
          <a:lstStyle/>
          <a:p>
            <a:pPr lvl="0" rtl="0"/>
            <a:r>
              <a:rPr lang="tr-TR"/>
              <a:t>Asıl metin stillerini düzenle</a:t>
            </a:r>
          </a:p>
          <a:p>
            <a:pPr lvl="1" rtl="0"/>
            <a:r>
              <a:rPr lang="tr-TR"/>
              <a:t>İkinci düzey</a:t>
            </a:r>
          </a:p>
          <a:p>
            <a:pPr lvl="2" rtl="0"/>
            <a:r>
              <a:rPr lang="tr-TR"/>
              <a:t>Üçüncü düzey</a:t>
            </a:r>
          </a:p>
          <a:p>
            <a:pPr lvl="3" rtl="0"/>
            <a:r>
              <a:rPr lang="tr-TR"/>
              <a:t>Dördüncü düzey</a:t>
            </a:r>
          </a:p>
          <a:p>
            <a:pPr lvl="4" rtl="0"/>
            <a:r>
              <a:rPr lang="tr-TR"/>
              <a:t>Beşinci düzey</a:t>
            </a:r>
            <a:endParaRPr/>
          </a:p>
        </p:txBody>
      </p:sp>
      <p:sp>
        <p:nvSpPr>
          <p:cNvPr id="9" name="Slayt Numarası Yer Tutucusu 8"/>
          <p:cNvSpPr>
            <a:spLocks noGrp="1"/>
          </p:cNvSpPr>
          <p:nvPr>
            <p:ph type="sldNum" sz="quarter" idx="12"/>
          </p:nvPr>
        </p:nvSpPr>
        <p:spPr/>
        <p:txBody>
          <a:bodyPr rtlCol="0"/>
          <a:lstStyle/>
          <a:p>
            <a:pPr rtl="0"/>
            <a:fld id="{022B156B-59AE-415F-B24B-8756D48BB977}" type="slidenum">
              <a:rPr/>
              <a:t>‹#›</a:t>
            </a:fld>
            <a:endParaRPr/>
          </a:p>
        </p:txBody>
      </p:sp>
      <p:sp>
        <p:nvSpPr>
          <p:cNvPr id="8" name="Alt Bilgi Yer Tutucusu 7"/>
          <p:cNvSpPr>
            <a:spLocks noGrp="1"/>
          </p:cNvSpPr>
          <p:nvPr>
            <p:ph type="ftr" sz="quarter" idx="11"/>
          </p:nvPr>
        </p:nvSpPr>
        <p:spPr/>
        <p:txBody>
          <a:bodyPr rtlCol="0"/>
          <a:lstStyle/>
          <a:p>
            <a:pPr rtl="0"/>
            <a:r>
              <a:rPr lang="tr-TR"/>
              <a:t>Mehmet ÇOLAK - Bilişim Teknolojileri Öğretmeni</a:t>
            </a:r>
            <a:endParaRPr/>
          </a:p>
        </p:txBody>
      </p:sp>
      <p:sp>
        <p:nvSpPr>
          <p:cNvPr id="7" name="Tarih Yer Tutucusu 6"/>
          <p:cNvSpPr>
            <a:spLocks noGrp="1"/>
          </p:cNvSpPr>
          <p:nvPr>
            <p:ph type="dt" sz="half" idx="10"/>
          </p:nvPr>
        </p:nvSpPr>
        <p:spPr/>
        <p:txBody>
          <a:bodyPr rtlCol="0"/>
          <a:lstStyle/>
          <a:p>
            <a:pPr rtl="0"/>
            <a:fld id="{6A8A7E62-E225-4029-BCD6-BA0CC27E55D5}" type="datetime1">
              <a:rPr lang="tr-TR" smtClean="0"/>
              <a:t>18.12.2017</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stilini düzenlemek için tıklayın</a:t>
            </a:r>
            <a:endParaRPr/>
          </a:p>
        </p:txBody>
      </p:sp>
      <p:sp>
        <p:nvSpPr>
          <p:cNvPr id="5" name="Slayt Numarası Yer Tutucusu 4"/>
          <p:cNvSpPr>
            <a:spLocks noGrp="1"/>
          </p:cNvSpPr>
          <p:nvPr>
            <p:ph type="sldNum" sz="quarter" idx="12"/>
          </p:nvPr>
        </p:nvSpPr>
        <p:spPr/>
        <p:txBody>
          <a:bodyPr rtlCol="0"/>
          <a:lstStyle/>
          <a:p>
            <a:pPr rtl="0"/>
            <a:fld id="{022B156B-59AE-415F-B24B-8756D48BB977}" type="slidenum">
              <a:rPr/>
              <a:t>‹#›</a:t>
            </a:fld>
            <a:endParaRPr/>
          </a:p>
        </p:txBody>
      </p:sp>
      <p:sp>
        <p:nvSpPr>
          <p:cNvPr id="4" name="Alt Bilgi Yer Tutucusu 3"/>
          <p:cNvSpPr>
            <a:spLocks noGrp="1"/>
          </p:cNvSpPr>
          <p:nvPr>
            <p:ph type="ftr" sz="quarter" idx="11"/>
          </p:nvPr>
        </p:nvSpPr>
        <p:spPr/>
        <p:txBody>
          <a:bodyPr rtlCol="0"/>
          <a:lstStyle/>
          <a:p>
            <a:pPr rtl="0"/>
            <a:r>
              <a:rPr lang="tr-TR"/>
              <a:t>Mehmet ÇOLAK - Bilişim Teknolojileri Öğretmeni</a:t>
            </a:r>
            <a:endParaRPr/>
          </a:p>
        </p:txBody>
      </p:sp>
      <p:sp>
        <p:nvSpPr>
          <p:cNvPr id="3" name="Tarih Yer Tutucusu 2"/>
          <p:cNvSpPr>
            <a:spLocks noGrp="1"/>
          </p:cNvSpPr>
          <p:nvPr>
            <p:ph type="dt" sz="half" idx="10"/>
          </p:nvPr>
        </p:nvSpPr>
        <p:spPr/>
        <p:txBody>
          <a:bodyPr rtlCol="0"/>
          <a:lstStyle/>
          <a:p>
            <a:pPr rtl="0"/>
            <a:fld id="{7B2E1451-ADF3-4A06-A7AD-A7E6F5E2CFE6}" type="datetime1">
              <a:rPr lang="tr-TR" smtClean="0"/>
              <a:t>18.12.2017</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rtlCol="0"/>
          <a:lstStyle/>
          <a:p>
            <a:pPr rtl="0"/>
            <a:fld id="{022B156B-59AE-415F-B24B-8756D48BB977}" type="slidenum">
              <a:rPr/>
              <a:t>‹#›</a:t>
            </a:fld>
            <a:endParaRPr/>
          </a:p>
        </p:txBody>
      </p:sp>
      <p:sp>
        <p:nvSpPr>
          <p:cNvPr id="3" name="Alt Bilgi Yer Tutucusu 2"/>
          <p:cNvSpPr>
            <a:spLocks noGrp="1"/>
          </p:cNvSpPr>
          <p:nvPr>
            <p:ph type="ftr" sz="quarter" idx="11"/>
          </p:nvPr>
        </p:nvSpPr>
        <p:spPr/>
        <p:txBody>
          <a:bodyPr rtlCol="0"/>
          <a:lstStyle/>
          <a:p>
            <a:pPr rtl="0"/>
            <a:r>
              <a:rPr lang="tr-TR"/>
              <a:t>Mehmet ÇOLAK - Bilişim Teknolojileri Öğretmeni</a:t>
            </a:r>
            <a:endParaRPr/>
          </a:p>
        </p:txBody>
      </p:sp>
      <p:sp>
        <p:nvSpPr>
          <p:cNvPr id="2" name="Tarih Yer Tutucusu 1"/>
          <p:cNvSpPr>
            <a:spLocks noGrp="1"/>
          </p:cNvSpPr>
          <p:nvPr>
            <p:ph type="dt" sz="half" idx="10"/>
          </p:nvPr>
        </p:nvSpPr>
        <p:spPr/>
        <p:txBody>
          <a:bodyPr rtlCol="0"/>
          <a:lstStyle/>
          <a:p>
            <a:pPr rtl="0"/>
            <a:fld id="{A7FAC31A-F9A9-430E-B67C-DF2581AD2EC0}" type="datetime1">
              <a:rPr lang="tr-TR" smtClean="0"/>
              <a:t>18.12.2017</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sim Yazılı İki Resim">
    <p:spTree>
      <p:nvGrpSpPr>
        <p:cNvPr id="1" name=""/>
        <p:cNvGrpSpPr/>
        <p:nvPr/>
      </p:nvGrpSpPr>
      <p:grpSpPr>
        <a:xfrm>
          <a:off x="0" y="0"/>
          <a:ext cx="0" cy="0"/>
          <a:chOff x="0" y="0"/>
          <a:chExt cx="0" cy="0"/>
        </a:xfrm>
      </p:grpSpPr>
      <p:sp>
        <p:nvSpPr>
          <p:cNvPr id="2" name="Başlık 1"/>
          <p:cNvSpPr>
            <a:spLocks noGrp="1"/>
          </p:cNvSpPr>
          <p:nvPr>
            <p:ph type="title"/>
          </p:nvPr>
        </p:nvSpPr>
        <p:spPr>
          <a:xfrm>
            <a:off x="1065212" y="304799"/>
            <a:ext cx="10058402" cy="1216152"/>
          </a:xfrm>
        </p:spPr>
        <p:txBody>
          <a:bodyPr rtlCol="0"/>
          <a:lstStyle>
            <a:lvl1pPr algn="l" rtl="0">
              <a:defRPr/>
            </a:lvl1pPr>
          </a:lstStyle>
          <a:p>
            <a:pPr rtl="0"/>
            <a:r>
              <a:rPr lang="tr-TR"/>
              <a:t>Asıl başlık stilini düzenlemek için tıklayın</a:t>
            </a:r>
            <a:endParaRPr lang="tr"/>
          </a:p>
        </p:txBody>
      </p:sp>
      <p:grpSp>
        <p:nvGrpSpPr>
          <p:cNvPr id="9" name="Grup 8"/>
          <p:cNvGrpSpPr/>
          <p:nvPr/>
        </p:nvGrpSpPr>
        <p:grpSpPr>
          <a:xfrm>
            <a:off x="1052422" y="1733550"/>
            <a:ext cx="4360503" cy="3050038"/>
            <a:chOff x="895350" y="3313113"/>
            <a:chExt cx="3613151" cy="2790825"/>
          </a:xfrm>
          <a:solidFill>
            <a:schemeClr val="tx1">
              <a:lumMod val="50000"/>
            </a:schemeClr>
          </a:solidFill>
        </p:grpSpPr>
        <p:sp>
          <p:nvSpPr>
            <p:cNvPr id="10"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3"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4"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5"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6"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7"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8"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9"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0"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1"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6" name="Resim Yer Tutucusu 33" descr="Resim eklemek için boş yer tutucu. Yer tutucuya tıklayın ve eklemek istediğiniz resmi seçin."/>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rtl="0">
              <a:buNone/>
              <a:defRPr/>
            </a:lvl1pPr>
          </a:lstStyle>
          <a:p>
            <a:pPr rtl="0"/>
            <a:r>
              <a:rPr lang="tr-TR"/>
              <a:t>Resim eklemek için simgeye tıklayın</a:t>
            </a:r>
            <a:endParaRPr dirty="0"/>
          </a:p>
        </p:txBody>
      </p:sp>
      <p:sp>
        <p:nvSpPr>
          <p:cNvPr id="39" name="Metin Yer Tutucusu 3"/>
          <p:cNvSpPr>
            <a:spLocks noGrp="1"/>
          </p:cNvSpPr>
          <p:nvPr>
            <p:ph type="body" sz="half" idx="2"/>
          </p:nvPr>
        </p:nvSpPr>
        <p:spPr>
          <a:xfrm>
            <a:off x="1052423"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grpSp>
        <p:nvGrpSpPr>
          <p:cNvPr id="22" name="Grup 21"/>
          <p:cNvGrpSpPr/>
          <p:nvPr/>
        </p:nvGrpSpPr>
        <p:grpSpPr>
          <a:xfrm>
            <a:off x="6763111" y="1733550"/>
            <a:ext cx="4360503" cy="3050038"/>
            <a:chOff x="895350" y="3313113"/>
            <a:chExt cx="3613151" cy="2790825"/>
          </a:xfrm>
          <a:solidFill>
            <a:schemeClr val="tx1">
              <a:lumMod val="50000"/>
            </a:schemeClr>
          </a:solidFill>
        </p:grpSpPr>
        <p:sp>
          <p:nvSpPr>
            <p:cNvPr id="23"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4"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5"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6"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7"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8"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9"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0"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1"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2"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3"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4"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7" name="Resim Yer Tutucusu 33" descr="Resim eklemek için boş yer tutucu. Yer tutucuya tıklayın ve eklemek istediğiniz resmi seçin."/>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rtl="0">
              <a:buNone/>
              <a:defRPr/>
            </a:lvl1pPr>
          </a:lstStyle>
          <a:p>
            <a:pPr rtl="0"/>
            <a:r>
              <a:rPr lang="tr-TR"/>
              <a:t>Resim eklemek için simgeye tıklayın</a:t>
            </a:r>
            <a:endParaRPr dirty="0"/>
          </a:p>
        </p:txBody>
      </p:sp>
      <p:sp>
        <p:nvSpPr>
          <p:cNvPr id="40" name="Metin Yer Tutucusu 3"/>
          <p:cNvSpPr>
            <a:spLocks noGrp="1"/>
          </p:cNvSpPr>
          <p:nvPr>
            <p:ph type="body" sz="half" idx="19"/>
          </p:nvPr>
        </p:nvSpPr>
        <p:spPr>
          <a:xfrm>
            <a:off x="6742908"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sp>
        <p:nvSpPr>
          <p:cNvPr id="8" name="Slayt Numarası Yer Tutucusu 7"/>
          <p:cNvSpPr>
            <a:spLocks noGrp="1"/>
          </p:cNvSpPr>
          <p:nvPr>
            <p:ph type="sldNum" sz="quarter" idx="12"/>
          </p:nvPr>
        </p:nvSpPr>
        <p:spPr/>
        <p:txBody>
          <a:bodyPr rtlCol="0"/>
          <a:lstStyle/>
          <a:p>
            <a:pPr rtl="0"/>
            <a:fld id="{022B156B-59AE-415F-B24B-8756D48BB977}" type="slidenum">
              <a:rPr/>
              <a:pPr/>
              <a:t>‹#›</a:t>
            </a:fld>
            <a:endParaRPr/>
          </a:p>
        </p:txBody>
      </p:sp>
      <p:sp>
        <p:nvSpPr>
          <p:cNvPr id="7" name="Alt Bilgi Yer Tutucusu 6"/>
          <p:cNvSpPr>
            <a:spLocks noGrp="1"/>
          </p:cNvSpPr>
          <p:nvPr>
            <p:ph type="ftr" sz="quarter" idx="11"/>
          </p:nvPr>
        </p:nvSpPr>
        <p:spPr/>
        <p:txBody>
          <a:bodyPr rtlCol="0"/>
          <a:lstStyle/>
          <a:p>
            <a:pPr rtl="0"/>
            <a:r>
              <a:rPr lang="tr-TR"/>
              <a:t>Mehmet ÇOLAK - Bilişim Teknolojileri Öğretmeni</a:t>
            </a:r>
            <a:endParaRPr/>
          </a:p>
        </p:txBody>
      </p:sp>
      <p:sp>
        <p:nvSpPr>
          <p:cNvPr id="6" name="Tarih Yer Tutucusu 5"/>
          <p:cNvSpPr>
            <a:spLocks noGrp="1"/>
          </p:cNvSpPr>
          <p:nvPr>
            <p:ph type="dt" sz="half" idx="10"/>
          </p:nvPr>
        </p:nvSpPr>
        <p:spPr/>
        <p:txBody>
          <a:bodyPr rtlCol="0"/>
          <a:lstStyle/>
          <a:p>
            <a:pPr rtl="0"/>
            <a:fld id="{6C1CE534-1530-49A5-94E5-52057697A736}" type="datetime1">
              <a:rPr lang="tr-TR" smtClean="0"/>
              <a:t>18.12.2017</a:t>
            </a:fld>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sim Yazılı Üç Resim">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stilini düzenlemek için tıklayın</a:t>
            </a:r>
            <a:endParaRPr lang="tr"/>
          </a:p>
        </p:txBody>
      </p:sp>
      <p:grpSp>
        <p:nvGrpSpPr>
          <p:cNvPr id="52" name="Gr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4"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5"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6"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7"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8"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9"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0"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1"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2"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3"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4"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79" name="Resim Yer Tutucusu 33" descr="Resim eklemek için boş yer tutucu. Yer tutucuya tıklayın ve eklemek istediğiniz resmi seçin."/>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rtl="0">
              <a:buNone/>
              <a:defRPr/>
            </a:lvl1pPr>
          </a:lstStyle>
          <a:p>
            <a:pPr rtl="0"/>
            <a:r>
              <a:rPr lang="tr-TR"/>
              <a:t>Resim eklemek için simgeye tıklayın</a:t>
            </a:r>
            <a:endParaRPr dirty="0"/>
          </a:p>
        </p:txBody>
      </p:sp>
      <p:sp>
        <p:nvSpPr>
          <p:cNvPr id="81" name="Metin Yer Tutucusu 3"/>
          <p:cNvSpPr>
            <a:spLocks noGrp="1"/>
          </p:cNvSpPr>
          <p:nvPr>
            <p:ph type="body" sz="half" idx="2"/>
          </p:nvPr>
        </p:nvSpPr>
        <p:spPr>
          <a:xfrm>
            <a:off x="123521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grpSp>
        <p:nvGrpSpPr>
          <p:cNvPr id="84" name="Gr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6"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7"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8"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9"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0"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1"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2"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3"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4"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5"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6"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78" name="Resim Yer Tutucusu 33" descr="Resim eklemek için boş yer tutucu. Yer tutucuya tıklayın ve eklemek istediğiniz resmi seçin."/>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rtl="0">
              <a:buNone/>
              <a:defRPr/>
            </a:lvl1pPr>
          </a:lstStyle>
          <a:p>
            <a:pPr rtl="0"/>
            <a:r>
              <a:rPr lang="tr-TR"/>
              <a:t>Resim eklemek için simgeye tıklayın</a:t>
            </a:r>
            <a:endParaRPr dirty="0"/>
          </a:p>
        </p:txBody>
      </p:sp>
      <p:sp>
        <p:nvSpPr>
          <p:cNvPr id="82" name="Metin Yer Tutucusu 3"/>
          <p:cNvSpPr>
            <a:spLocks noGrp="1"/>
          </p:cNvSpPr>
          <p:nvPr>
            <p:ph type="body" sz="half" idx="21"/>
          </p:nvPr>
        </p:nvSpPr>
        <p:spPr>
          <a:xfrm>
            <a:off x="4707208"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grpSp>
        <p:nvGrpSpPr>
          <p:cNvPr id="97" name="Gr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9"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0"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1"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2"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3"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4"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5"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6"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7"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8"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9"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80" name="Resim Yer Tutucusu 33" descr="Resim eklemek için boş yer tutucu. Yer tutucuya tıklayın ve eklemek istediğiniz resmi seçin."/>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rtl="0">
              <a:buNone/>
              <a:defRPr/>
            </a:lvl1pPr>
          </a:lstStyle>
          <a:p>
            <a:pPr rtl="0"/>
            <a:r>
              <a:rPr lang="tr-TR"/>
              <a:t>Resim eklemek için simgeye tıklayın</a:t>
            </a:r>
            <a:endParaRPr dirty="0"/>
          </a:p>
        </p:txBody>
      </p:sp>
      <p:sp>
        <p:nvSpPr>
          <p:cNvPr id="83" name="Metin Yer Tutucusu 3"/>
          <p:cNvSpPr>
            <a:spLocks noGrp="1"/>
          </p:cNvSpPr>
          <p:nvPr>
            <p:ph type="body" sz="half" idx="22"/>
          </p:nvPr>
        </p:nvSpPr>
        <p:spPr>
          <a:xfrm>
            <a:off x="820908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sp>
        <p:nvSpPr>
          <p:cNvPr id="8" name="Slayt Numarası Yer Tutucusu 7"/>
          <p:cNvSpPr>
            <a:spLocks noGrp="1"/>
          </p:cNvSpPr>
          <p:nvPr>
            <p:ph type="sldNum" sz="quarter" idx="12"/>
          </p:nvPr>
        </p:nvSpPr>
        <p:spPr/>
        <p:txBody>
          <a:bodyPr rtlCol="0"/>
          <a:lstStyle/>
          <a:p>
            <a:pPr rtl="0"/>
            <a:fld id="{022B156B-59AE-415F-B24B-8756D48BB977}" type="slidenum">
              <a:rPr/>
              <a:pPr/>
              <a:t>‹#›</a:t>
            </a:fld>
            <a:endParaRPr/>
          </a:p>
        </p:txBody>
      </p:sp>
      <p:sp>
        <p:nvSpPr>
          <p:cNvPr id="7" name="Alt Bilgi Yer Tutucusu 6"/>
          <p:cNvSpPr>
            <a:spLocks noGrp="1"/>
          </p:cNvSpPr>
          <p:nvPr>
            <p:ph type="ftr" sz="quarter" idx="11"/>
          </p:nvPr>
        </p:nvSpPr>
        <p:spPr/>
        <p:txBody>
          <a:bodyPr rtlCol="0"/>
          <a:lstStyle/>
          <a:p>
            <a:pPr rtl="0"/>
            <a:r>
              <a:rPr lang="tr-TR"/>
              <a:t>Mehmet ÇOLAK - Bilişim Teknolojileri Öğretmeni</a:t>
            </a:r>
            <a:endParaRPr/>
          </a:p>
        </p:txBody>
      </p:sp>
      <p:sp>
        <p:nvSpPr>
          <p:cNvPr id="6" name="Tarih Yer Tutucusu 5"/>
          <p:cNvSpPr>
            <a:spLocks noGrp="1"/>
          </p:cNvSpPr>
          <p:nvPr>
            <p:ph type="dt" sz="half" idx="10"/>
          </p:nvPr>
        </p:nvSpPr>
        <p:spPr/>
        <p:txBody>
          <a:bodyPr rtlCol="0"/>
          <a:lstStyle/>
          <a:p>
            <a:pPr rtl="0"/>
            <a:fld id="{EAC832FE-4004-4847-916C-66A5BC0B23F2}" type="datetime1">
              <a:rPr lang="tr-TR" smtClean="0"/>
              <a:t>18.12.2017</a:t>
            </a:fld>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tr"/>
              <a:t>Asıl başlık stili için tıklatın</a:t>
            </a:r>
            <a:endParaRPr/>
          </a:p>
        </p:txBody>
      </p:sp>
      <p:sp>
        <p:nvSpPr>
          <p:cNvPr id="3" name="Metin Yer Tutucusu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tr"/>
              <a:t>Asıl metin stillerini düzenle</a:t>
            </a:r>
          </a:p>
          <a:p>
            <a:pPr lvl="1" rtl="0"/>
            <a:r>
              <a:rPr lang="tr"/>
              <a:t>İkinci düzey</a:t>
            </a:r>
          </a:p>
          <a:p>
            <a:pPr lvl="2" rtl="0"/>
            <a:r>
              <a:rPr lang="tr"/>
              <a:t>Üçüncü düzey</a:t>
            </a:r>
          </a:p>
          <a:p>
            <a:pPr lvl="3" rtl="0"/>
            <a:r>
              <a:rPr lang="tr"/>
              <a:t>Dördüncü düzey</a:t>
            </a:r>
          </a:p>
          <a:p>
            <a:pPr lvl="4" rtl="0"/>
            <a:r>
              <a:rPr lang="tr"/>
              <a:t>Beşinci düzey</a:t>
            </a:r>
            <a:endParaRPr/>
          </a:p>
        </p:txBody>
      </p:sp>
      <p:sp>
        <p:nvSpPr>
          <p:cNvPr id="6" name="Slayt Numarası Yer Tutucusu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rtl="0">
              <a:defRPr sz="1100">
                <a:solidFill>
                  <a:schemeClr val="tx1"/>
                </a:solidFill>
              </a:defRPr>
            </a:lvl1pPr>
          </a:lstStyle>
          <a:p>
            <a:pPr rtl="0"/>
            <a:fld id="{022B156B-59AE-415F-B24B-8756D48BB977}" type="slidenum">
              <a:rPr lang="en-US" smtClean="0"/>
              <a:pPr/>
              <a:t>‹#›</a:t>
            </a:fld>
            <a:endParaRPr lang="en-US"/>
          </a:p>
        </p:txBody>
      </p:sp>
      <p:sp>
        <p:nvSpPr>
          <p:cNvPr id="5" name="Alt Bilgi Yer Tutucusu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rtl="0">
              <a:defRPr sz="1100">
                <a:solidFill>
                  <a:schemeClr val="tx1"/>
                </a:solidFill>
              </a:defRPr>
            </a:lvl1pPr>
          </a:lstStyle>
          <a:p>
            <a:pPr rtl="0"/>
            <a:r>
              <a:rPr lang="en-US"/>
              <a:t>Mehmet ÇOLAK - Bilişim Teknolojileri Öğretmeni</a:t>
            </a:r>
          </a:p>
        </p:txBody>
      </p:sp>
      <p:sp>
        <p:nvSpPr>
          <p:cNvPr id="4" name="Tarih Yer Tutucusu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defRPr>
            </a:lvl1pPr>
          </a:lstStyle>
          <a:p>
            <a:pPr rtl="0"/>
            <a:fld id="{0538848E-7660-4C40-BA5E-1BE31A943E66}" type="datetime1">
              <a:rPr lang="tr-TR" smtClean="0"/>
              <a:t>18.12.2017</a:t>
            </a:fld>
            <a:endParaRPr lang="en-US"/>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hf hdr="0"/>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rtlCol="0">
            <a:normAutofit/>
          </a:bodyPr>
          <a:lstStyle/>
          <a:p>
            <a:r>
              <a:rPr lang="tr-TR" dirty="0"/>
              <a:t>Bilgisayar Bilimi</a:t>
            </a:r>
            <a:endParaRPr lang="tr" dirty="0"/>
          </a:p>
        </p:txBody>
      </p:sp>
      <p:sp>
        <p:nvSpPr>
          <p:cNvPr id="3" name="Alt Başlık 2"/>
          <p:cNvSpPr>
            <a:spLocks noGrp="1"/>
          </p:cNvSpPr>
          <p:nvPr>
            <p:ph type="subTitle" idx="1"/>
          </p:nvPr>
        </p:nvSpPr>
        <p:spPr/>
        <p:txBody>
          <a:bodyPr rtlCol="0">
            <a:normAutofit/>
          </a:bodyPr>
          <a:lstStyle/>
          <a:p>
            <a:r>
              <a:rPr lang="tr-TR" dirty="0"/>
              <a:t>Etik Değerler</a:t>
            </a:r>
            <a:endParaRPr lang="tr" dirty="0"/>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r>
              <a:rPr lang="tr-TR" dirty="0"/>
              <a:t>Etik Değerler</a:t>
            </a:r>
            <a:endParaRPr dirty="0"/>
          </a:p>
        </p:txBody>
      </p:sp>
      <p:sp>
        <p:nvSpPr>
          <p:cNvPr id="14" name="İçerik Yer Tutucusu 13"/>
          <p:cNvSpPr>
            <a:spLocks noGrp="1"/>
          </p:cNvSpPr>
          <p:nvPr>
            <p:ph idx="1"/>
          </p:nvPr>
        </p:nvSpPr>
        <p:spPr/>
        <p:txBody>
          <a:bodyPr rtlCol="0">
            <a:normAutofit fontScale="92500"/>
          </a:bodyPr>
          <a:lstStyle/>
          <a:p>
            <a:r>
              <a:rPr lang="tr-TR" dirty="0"/>
              <a:t>Etik; bireylerin ahlaklı ve erdemli bir hayat yaşayabilmesi için hangi davranışlarının doğru, hangilerinin yanlış olduğunu araştıran bir felsefe dalıdır.</a:t>
            </a:r>
          </a:p>
          <a:p>
            <a:r>
              <a:rPr lang="tr-TR" dirty="0"/>
              <a:t>Temelinde barındırdığı güzel ahlaklı, adaletli ve iyi insan olma özellikleri değişmese de zamana, bilimsel gelişmelere ve toplumun gereklerine göre etik kavramına yüklenen anlam değişebilmektedir.</a:t>
            </a:r>
          </a:p>
          <a:p>
            <a:r>
              <a:rPr lang="tr-TR" dirty="0"/>
              <a:t>Bir konuya ya da belirli bir meslek dalına özgü etik davranışların tamamı etik değerler olarak tanımlanabilir. Bir alanın evrensel etik değerlerinin belirlenmesi için o alanın toplum tarafından kabul gören ve görmeyen davranışlarının tanımlanması ve bireylerin bunlara uygun davranmalarının sağlanması gerekmektedir.</a:t>
            </a:r>
          </a:p>
          <a:p>
            <a:r>
              <a:rPr lang="tr-TR" dirty="0"/>
              <a:t>Etik dışı eylemlere ilişkin yaptırımlar, çoğu zaman toplum tarafından belirlenmekte ve bu yaptırımlar gerekirse yasal düzenlemeler için belirleyici olmaktadır.</a:t>
            </a:r>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18.12.2017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2</a:t>
            </a:fld>
            <a:endParaRPr lang="tr-TR" dirty="0"/>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r>
              <a:rPr lang="tr-TR" dirty="0"/>
              <a:t>Etik Değerler</a:t>
            </a:r>
            <a:endParaRPr dirty="0"/>
          </a:p>
        </p:txBody>
      </p:sp>
      <p:sp>
        <p:nvSpPr>
          <p:cNvPr id="14" name="İçerik Yer Tutucusu 13"/>
          <p:cNvSpPr>
            <a:spLocks noGrp="1"/>
          </p:cNvSpPr>
          <p:nvPr>
            <p:ph idx="1"/>
          </p:nvPr>
        </p:nvSpPr>
        <p:spPr/>
        <p:txBody>
          <a:bodyPr rtlCol="0">
            <a:normAutofit/>
          </a:bodyPr>
          <a:lstStyle/>
          <a:p>
            <a:r>
              <a:rPr lang="tr-TR" dirty="0"/>
              <a:t>Günlük hayatımızın vazgeçilmez parçası hâline gelen bilişim teknolojileri; eğitim, sağlık, medya, iletişim, ticaret ve bankacılık gibi sektörler başta olmak üzere pek çok alanda yaygın bir şekilde kullanılmaktadır.</a:t>
            </a:r>
          </a:p>
          <a:p>
            <a:r>
              <a:rPr lang="tr-TR" dirty="0"/>
              <a:t>Bilişim teknolojilerinde yaşanan bu hızlı değişim ve yaygınlaşma, istenen bilgiye her zaman ve her yerde erişebilme imkânı gibi faydalar sunmasının yanı sıra bu teknolojilerin tam olarak anlaşılmadan kullanımına yol açmakta ve bu durum da beraberinde pek çok sorun ortaya çıkarmaktadır.</a:t>
            </a:r>
          </a:p>
          <a:p>
            <a:r>
              <a:rPr lang="tr-TR" dirty="0"/>
              <a:t>Bu anlamda yaşanan sorunlardan birisi de zaman ve mekân sınırı olmaksızın erişilen bilginin doğruluğunun ve kaynağının tespitidir.</a:t>
            </a:r>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18.12.2017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3</a:t>
            </a:fld>
            <a:endParaRPr lang="tr-TR" dirty="0"/>
          </a:p>
        </p:txBody>
      </p:sp>
    </p:spTree>
    <p:extLst>
      <p:ext uri="{BB962C8B-B14F-4D97-AF65-F5344CB8AC3E}">
        <p14:creationId xmlns:p14="http://schemas.microsoft.com/office/powerpoint/2010/main" val="355135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r>
              <a:rPr lang="tr-TR" dirty="0"/>
              <a:t>Etik Değerler</a:t>
            </a:r>
            <a:endParaRPr dirty="0"/>
          </a:p>
        </p:txBody>
      </p:sp>
      <p:sp>
        <p:nvSpPr>
          <p:cNvPr id="14" name="İçerik Yer Tutucusu 13"/>
          <p:cNvSpPr>
            <a:spLocks noGrp="1"/>
          </p:cNvSpPr>
          <p:nvPr>
            <p:ph idx="1"/>
          </p:nvPr>
        </p:nvSpPr>
        <p:spPr/>
        <p:txBody>
          <a:bodyPr rtlCol="0">
            <a:normAutofit/>
          </a:bodyPr>
          <a:lstStyle/>
          <a:p>
            <a:r>
              <a:rPr lang="tr-TR" dirty="0"/>
              <a:t>Gelişmekte olan ülkelerde toplumsal ve bireysel düzeyde artan rekabet ortamı, maddi kazanç sağlama ve bilginin kaynağından çok sonuca odaklanan yaklaşımlar, etiğin geri plana itilmesine yol açmaktadır.</a:t>
            </a:r>
          </a:p>
          <a:p>
            <a:r>
              <a:rPr lang="tr-TR" dirty="0"/>
              <a:t>Gelişmiş toplumun önemli göstergelerinden birisi de gerek üretilen bilginin gerekse bu bilgiyi kullanan bireylerin etik kurallara uyup uymadıklarıdır.</a:t>
            </a:r>
          </a:p>
          <a:p>
            <a:r>
              <a:rPr lang="tr-TR" dirty="0"/>
              <a:t>Geleceğin bireylerinin şekillenmesinde bilginin üretilmesi kadar bu bilgilerin etik kurallara göre üretilip paylaşılmasını da sağlamak önem kazanmaktadır. Bu da etiğin ne kadar önemli olduğunu göstermektedir.</a:t>
            </a:r>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18.12.2017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4</a:t>
            </a:fld>
            <a:endParaRPr lang="tr-TR" dirty="0"/>
          </a:p>
        </p:txBody>
      </p:sp>
    </p:spTree>
    <p:extLst>
      <p:ext uri="{BB962C8B-B14F-4D97-AF65-F5344CB8AC3E}">
        <p14:creationId xmlns:p14="http://schemas.microsoft.com/office/powerpoint/2010/main" val="701934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Doğa Çizimi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eması">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Doğa sunumu, resimli manzara tasarımı (geniş ekran)</Template>
  <TotalTime>107</TotalTime>
  <Words>314</Words>
  <Application>Microsoft Office PowerPoint</Application>
  <PresentationFormat>Geniş ekran</PresentationFormat>
  <Paragraphs>24</Paragraphs>
  <Slides>4</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4</vt:i4>
      </vt:variant>
    </vt:vector>
  </HeadingPairs>
  <TitlesOfParts>
    <vt:vector size="8" baseType="lpstr">
      <vt:lpstr>Agency FB</vt:lpstr>
      <vt:lpstr>Arial</vt:lpstr>
      <vt:lpstr>Segoe Print</vt:lpstr>
      <vt:lpstr>Doğa Çizimi 16x9</vt:lpstr>
      <vt:lpstr>Bilgisayar Bilimi</vt:lpstr>
      <vt:lpstr>Etik Değerler</vt:lpstr>
      <vt:lpstr>Etik Değerler</vt:lpstr>
      <vt:lpstr>Etik Değerler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Bilgisayar Bilimi</dc:title>
  <dc:creator>Azra</dc:creator>
  <cp:lastModifiedBy>Formator</cp:lastModifiedBy>
  <cp:revision>16</cp:revision>
  <dcterms:created xsi:type="dcterms:W3CDTF">2017-11-17T18:05:37Z</dcterms:created>
  <dcterms:modified xsi:type="dcterms:W3CDTF">2017-12-18T07:44:58Z</dcterms:modified>
</cp:coreProperties>
</file>