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handoutMasterIdLst>
    <p:handoutMasterId r:id="rId27"/>
  </p:handoutMasterIdLst>
  <p:sldIdLst>
    <p:sldId id="257" r:id="rId2"/>
    <p:sldId id="260" r:id="rId3"/>
    <p:sldId id="259"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Lst>
  <p:sldSz cx="12192000" cy="6858000"/>
  <p:notesSz cx="6858000" cy="9144000"/>
  <p:defaultTex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81A258AE-D902-47BA-A0DB-3AEBDE9895B6}">
          <p14:sldIdLst>
            <p14:sldId id="257"/>
            <p14:sldId id="260"/>
            <p14:sldId id="259"/>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250" autoAdjust="0"/>
  </p:normalViewPr>
  <p:slideViewPr>
    <p:cSldViewPr snapToGrid="0">
      <p:cViewPr varScale="1">
        <p:scale>
          <a:sx n="82" d="100"/>
          <a:sy n="82" d="100"/>
        </p:scale>
        <p:origin x="720" y="67"/>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a:p>
        </p:txBody>
      </p:sp>
      <p:sp>
        <p:nvSpPr>
          <p:cNvPr id="3" name="Tarih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rtl="0"/>
            <a:r>
              <a:rPr lang="en-US"/>
              <a:t>24.08.2016</a:t>
            </a:r>
            <a:endParaRPr/>
          </a:p>
        </p:txBody>
      </p:sp>
      <p:sp>
        <p:nvSpPr>
          <p:cNvPr id="4" name="Alt 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rtl="0"/>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a:p>
        </p:txBody>
      </p:sp>
      <p:sp>
        <p:nvSpPr>
          <p:cNvPr id="3" name="Tarih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l" rtl="0">
              <a:defRPr sz="1200"/>
            </a:lvl1pPr>
          </a:lstStyle>
          <a:p>
            <a:pPr rtl="0"/>
            <a:r>
              <a:rPr lang="en-US"/>
              <a:t>24.08.2016</a:t>
            </a:r>
            <a:endParaRP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t>Asıl metin stillerini düzenlemek için tıklayın</a:t>
            </a:r>
          </a:p>
          <a:p>
            <a:pPr lvl="1" rtl="0"/>
            <a:r>
              <a:t>İkinci düzey</a:t>
            </a:r>
          </a:p>
          <a:p>
            <a:pPr lvl="2" rtl="0"/>
            <a:r>
              <a:t>Üçüncü düzey</a:t>
            </a:r>
          </a:p>
          <a:p>
            <a:pPr lvl="3" rtl="0"/>
            <a:r>
              <a:t>Dördüncü düzey</a:t>
            </a:r>
          </a:p>
          <a:p>
            <a:pPr lvl="4" rtl="0"/>
            <a: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rtl="0">
              <a:defRPr sz="1200"/>
            </a:lvl1pPr>
          </a:lstStyle>
          <a:p>
            <a:pPr rtl="0"/>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4265611" y="1752600"/>
            <a:ext cx="6858002" cy="1828800"/>
          </a:xfrm>
        </p:spPr>
        <p:txBody>
          <a:bodyPr rtlCol="0" anchor="b">
            <a:normAutofit/>
          </a:bodyPr>
          <a:lstStyle>
            <a:lvl1pPr algn="l" rtl="0">
              <a:defRPr sz="5400">
                <a:latin typeface="Agency FB" panose="020B0503020202020204" pitchFamily="34" charset="0"/>
              </a:defRPr>
            </a:lvl1pPr>
          </a:lstStyle>
          <a:p>
            <a:pPr rtl="0"/>
            <a:r>
              <a:rPr lang="tr-TR" dirty="0"/>
              <a:t>Asıl başlık stilini düzenlemek için tıklayın</a:t>
            </a:r>
            <a:endParaRPr dirty="0"/>
          </a:p>
        </p:txBody>
      </p:sp>
      <p:sp>
        <p:nvSpPr>
          <p:cNvPr id="3" name="Alt Başlık 2"/>
          <p:cNvSpPr>
            <a:spLocks noGrp="1"/>
          </p:cNvSpPr>
          <p:nvPr>
            <p:ph type="subTitle" idx="1"/>
          </p:nvPr>
        </p:nvSpPr>
        <p:spPr>
          <a:xfrm>
            <a:off x="4265610" y="3733800"/>
            <a:ext cx="6858002" cy="914400"/>
          </a:xfrm>
        </p:spPr>
        <p:txBody>
          <a:bodyPr rtlCol="0"/>
          <a:lstStyle>
            <a:lvl1pPr marL="0" indent="0" algn="l" rtl="0">
              <a:spcBef>
                <a:spcPts val="0"/>
              </a:spcBef>
              <a:buNone/>
              <a:defRPr sz="24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tr-TR"/>
              <a:t>Asıl alt başlık stilini düzenlemek için tıklayın</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sim Yazılı Üç Resim">
    <p:spTree>
      <p:nvGrpSpPr>
        <p:cNvPr id="1" name=""/>
        <p:cNvGrpSpPr/>
        <p:nvPr/>
      </p:nvGrpSpPr>
      <p:grpSpPr>
        <a:xfrm>
          <a:off x="0" y="0"/>
          <a:ext cx="0" cy="0"/>
          <a:chOff x="0" y="0"/>
          <a:chExt cx="0" cy="0"/>
        </a:xfrm>
      </p:grpSpPr>
      <p:sp>
        <p:nvSpPr>
          <p:cNvPr id="2" name="Başlık 1"/>
          <p:cNvSpPr>
            <a:spLocks noGrp="1"/>
          </p:cNvSpPr>
          <p:nvPr>
            <p:ph type="title"/>
          </p:nvPr>
        </p:nvSpPr>
        <p:spPr>
          <a:xfrm>
            <a:off x="9066214" y="421594"/>
            <a:ext cx="2286000" cy="1885508"/>
          </a:xfrm>
        </p:spPr>
        <p:txBody>
          <a:bodyPr rtlCol="0">
            <a:normAutofit/>
          </a:bodyPr>
          <a:lstStyle>
            <a:lvl1pPr algn="l" rtl="0">
              <a:defRPr sz="2400"/>
            </a:lvl1pPr>
          </a:lstStyle>
          <a:p>
            <a:pPr rtl="0"/>
            <a:r>
              <a:rPr lang="tr-TR"/>
              <a:t>Asıl başlık stilini düzenlemek için tıklayın</a:t>
            </a:r>
            <a:endParaRPr lang="tr"/>
          </a:p>
        </p:txBody>
      </p:sp>
      <p:grpSp>
        <p:nvGrpSpPr>
          <p:cNvPr id="84" name="Gr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6"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7"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8"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9"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0"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1"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2"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3"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4"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5"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6"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97" name="Resim Yer Tutucusu 33" descr="Resim eklemek için boş yer tutucu. Yer tutucuya tıklayın ve eklemek istediğiniz resmi seçin."/>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rtl="0">
              <a:buNone/>
              <a:defRPr/>
            </a:lvl1pPr>
          </a:lstStyle>
          <a:p>
            <a:pPr rtl="0"/>
            <a:r>
              <a:rPr lang="tr-TR"/>
              <a:t>Resim eklemek için simgeye tıklayın</a:t>
            </a:r>
            <a:endParaRPr dirty="0"/>
          </a:p>
        </p:txBody>
      </p:sp>
      <p:grpSp>
        <p:nvGrpSpPr>
          <p:cNvPr id="98" name="Grup 97"/>
          <p:cNvGrpSpPr/>
          <p:nvPr/>
        </p:nvGrpSpPr>
        <p:grpSpPr>
          <a:xfrm>
            <a:off x="5322489" y="319177"/>
            <a:ext cx="3389607" cy="2710838"/>
            <a:chOff x="895350" y="3313113"/>
            <a:chExt cx="3613151" cy="2790825"/>
          </a:xfrm>
          <a:solidFill>
            <a:schemeClr val="tx1">
              <a:lumMod val="50000"/>
            </a:schemeClr>
          </a:solidFill>
        </p:grpSpPr>
        <p:sp>
          <p:nvSpPr>
            <p:cNvPr id="99"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0"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1"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2"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3"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4"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5"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6"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7"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8"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9"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0"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11" name="Resim Yer Tutucusu 33" descr="Resim eklemek için boş yer tutucu. Yer tutucuya tıklayın ve eklemek istediğiniz resmi seçin."/>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rtl="0">
              <a:buNone/>
              <a:defRPr/>
            </a:lvl1pPr>
          </a:lstStyle>
          <a:p>
            <a:pPr rtl="0"/>
            <a:r>
              <a:rPr lang="tr-TR"/>
              <a:t>Resim eklemek için simgeye tıklayın</a:t>
            </a:r>
            <a:endParaRPr dirty="0"/>
          </a:p>
        </p:txBody>
      </p:sp>
      <p:grpSp>
        <p:nvGrpSpPr>
          <p:cNvPr id="112" name="Grup 111"/>
          <p:cNvGrpSpPr/>
          <p:nvPr/>
        </p:nvGrpSpPr>
        <p:grpSpPr>
          <a:xfrm>
            <a:off x="5322489" y="3245640"/>
            <a:ext cx="3389607" cy="2710838"/>
            <a:chOff x="895350" y="3313113"/>
            <a:chExt cx="3613151" cy="2790825"/>
          </a:xfrm>
          <a:solidFill>
            <a:schemeClr val="tx1">
              <a:lumMod val="50000"/>
            </a:schemeClr>
          </a:solidFill>
        </p:grpSpPr>
        <p:sp>
          <p:nvSpPr>
            <p:cNvPr id="113"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4"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5"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6"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7"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8"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9"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0"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1"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2"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3"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4"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25" name="Resim Yer Tutucusu 33" descr="Resim eklemek için boş yer tutucu. Yer tutucuya tıklayın ve eklemek istediğiniz resmi seçin."/>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rtl="0">
              <a:buNone/>
              <a:defRPr/>
            </a:lvl1pPr>
          </a:lstStyle>
          <a:p>
            <a:pPr rtl="0"/>
            <a:r>
              <a:rPr lang="tr-TR"/>
              <a:t>Resim eklemek için simgeye tıklayın</a:t>
            </a:r>
            <a:endParaRPr dirty="0"/>
          </a:p>
        </p:txBody>
      </p:sp>
      <p:sp>
        <p:nvSpPr>
          <p:cNvPr id="126" name="Metin Yer Tutucusu 3"/>
          <p:cNvSpPr>
            <a:spLocks noGrp="1"/>
          </p:cNvSpPr>
          <p:nvPr>
            <p:ph type="body" sz="half" idx="21"/>
          </p:nvPr>
        </p:nvSpPr>
        <p:spPr>
          <a:xfrm>
            <a:off x="9066214" y="2484992"/>
            <a:ext cx="2286000" cy="3248729"/>
          </a:xfrm>
        </p:spPr>
        <p:txBody>
          <a:bodyPr rtlCol="0" anchor="t" anchorCtr="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sp>
        <p:nvSpPr>
          <p:cNvPr id="8" name="Slayt Numarası Yer Tutucusu 7"/>
          <p:cNvSpPr>
            <a:spLocks noGrp="1"/>
          </p:cNvSpPr>
          <p:nvPr>
            <p:ph type="sldNum" sz="quarter" idx="12"/>
          </p:nvPr>
        </p:nvSpPr>
        <p:spPr/>
        <p:txBody>
          <a:bodyPr rtlCol="0"/>
          <a:lstStyle/>
          <a:p>
            <a:pPr rtl="0"/>
            <a:fld id="{022B156B-59AE-415F-B24B-8756D48BB977}" type="slidenum">
              <a:rPr/>
              <a:pPr/>
              <a:t>‹#›</a:t>
            </a:fld>
            <a:endParaRPr/>
          </a:p>
        </p:txBody>
      </p:sp>
      <p:sp>
        <p:nvSpPr>
          <p:cNvPr id="7" name="Alt Bilgi Yer Tutucusu 6"/>
          <p:cNvSpPr>
            <a:spLocks noGrp="1"/>
          </p:cNvSpPr>
          <p:nvPr>
            <p:ph type="ftr" sz="quarter" idx="11"/>
          </p:nvPr>
        </p:nvSpPr>
        <p:spPr/>
        <p:txBody>
          <a:bodyPr rtlCol="0"/>
          <a:lstStyle/>
          <a:p>
            <a:pPr rtl="0"/>
            <a:r>
              <a:rPr lang="tr-TR"/>
              <a:t>Mehmet ÇOLAK - Bilişim Teknolojileri Öğretmeni</a:t>
            </a:r>
            <a:endParaRPr/>
          </a:p>
        </p:txBody>
      </p:sp>
      <p:sp>
        <p:nvSpPr>
          <p:cNvPr id="6" name="Tarih Yer Tutucusu 5"/>
          <p:cNvSpPr>
            <a:spLocks noGrp="1"/>
          </p:cNvSpPr>
          <p:nvPr>
            <p:ph type="dt" sz="half" idx="10"/>
          </p:nvPr>
        </p:nvSpPr>
        <p:spPr/>
        <p:txBody>
          <a:bodyPr rtlCol="0"/>
          <a:lstStyle/>
          <a:p>
            <a:pPr rtl="0"/>
            <a:fld id="{9DE9FBD4-81B9-4EC5-9C38-3D7701D0B0A5}" type="datetime1">
              <a:rPr lang="tr-TR" smtClean="0"/>
              <a:t>20.12.2017</a:t>
            </a:fld>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7511732" y="1330347"/>
            <a:ext cx="3840480" cy="2103120"/>
          </a:xfrm>
        </p:spPr>
        <p:txBody>
          <a:bodyPr rtlCol="0" anchor="b">
            <a:normAutofit/>
          </a:bodyPr>
          <a:lstStyle>
            <a:lvl1pPr algn="l" rtl="0">
              <a:defRPr sz="3600"/>
            </a:lvl1pPr>
          </a:lstStyle>
          <a:p>
            <a:pPr rtl="0"/>
            <a:r>
              <a:rPr lang="tr-TR"/>
              <a:t>Asıl başlık stilini düzenlemek için tıklayın</a:t>
            </a:r>
            <a:endParaRPr dirty="0"/>
          </a:p>
        </p:txBody>
      </p:sp>
      <p:sp>
        <p:nvSpPr>
          <p:cNvPr id="3" name="İçerik Yer Tutucusu 2"/>
          <p:cNvSpPr>
            <a:spLocks noGrp="1"/>
          </p:cNvSpPr>
          <p:nvPr>
            <p:ph idx="1"/>
          </p:nvPr>
        </p:nvSpPr>
        <p:spPr>
          <a:xfrm>
            <a:off x="836613" y="914400"/>
            <a:ext cx="6172201" cy="5029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2000"/>
            </a:lvl6pPr>
            <a:lvl7pPr algn="l" rtl="0">
              <a:defRPr sz="2000"/>
            </a:lvl7pPr>
            <a:lvl8pPr algn="l" rtl="0">
              <a:defRPr sz="2000"/>
            </a:lvl8pPr>
            <a:lvl9pPr algn="l" rtl="0">
              <a:defRPr sz="2000"/>
            </a:lvl9pPr>
          </a:lstStyle>
          <a:p>
            <a:pPr lvl="0" rtl="0"/>
            <a:r>
              <a:rPr lang="tr-TR"/>
              <a:t>Asıl metin stillerini düzenle</a:t>
            </a:r>
          </a:p>
          <a:p>
            <a:pPr lvl="1" rtl="0"/>
            <a:r>
              <a:rPr lang="tr-TR"/>
              <a:t>İkinci düzey</a:t>
            </a:r>
          </a:p>
          <a:p>
            <a:pPr lvl="2" rtl="0"/>
            <a:r>
              <a:rPr lang="tr-TR"/>
              <a:t>Üçüncü düzey</a:t>
            </a:r>
          </a:p>
          <a:p>
            <a:pPr lvl="3" rtl="0"/>
            <a:r>
              <a:rPr lang="tr-TR"/>
              <a:t>Dördüncü düzey</a:t>
            </a:r>
          </a:p>
          <a:p>
            <a:pPr lvl="4" rtl="0"/>
            <a:r>
              <a:rPr lang="tr-TR"/>
              <a:t>Beşinci düzey</a:t>
            </a:r>
            <a:endParaRPr dirty="0"/>
          </a:p>
        </p:txBody>
      </p:sp>
      <p:sp>
        <p:nvSpPr>
          <p:cNvPr id="4" name="Metin Yer Tutucusu 3"/>
          <p:cNvSpPr>
            <a:spLocks noGrp="1"/>
          </p:cNvSpPr>
          <p:nvPr>
            <p:ph type="body" sz="half" idx="2"/>
          </p:nvPr>
        </p:nvSpPr>
        <p:spPr>
          <a:xfrm>
            <a:off x="7511732" y="3555523"/>
            <a:ext cx="3840480" cy="238807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sp>
        <p:nvSpPr>
          <p:cNvPr id="7" name="Slayt Numarası Yer Tutucusu 6"/>
          <p:cNvSpPr>
            <a:spLocks noGrp="1"/>
          </p:cNvSpPr>
          <p:nvPr>
            <p:ph type="sldNum" sz="quarter" idx="12"/>
          </p:nvPr>
        </p:nvSpPr>
        <p:spPr>
          <a:xfrm>
            <a:off x="1065213" y="6019801"/>
            <a:ext cx="762000" cy="228600"/>
          </a:xfrm>
        </p:spPr>
        <p:txBody>
          <a:bodyPr rtlCol="0"/>
          <a:lstStyle>
            <a:lvl1pPr algn="l" rtl="0">
              <a:defRPr/>
            </a:lvl1pPr>
          </a:lstStyle>
          <a:p>
            <a:pPr rtl="0"/>
            <a:fld id="{022B156B-59AE-415F-B24B-8756D48BB977}" type="slidenum">
              <a:rPr/>
              <a:pPr/>
              <a:t>‹#›</a:t>
            </a:fld>
            <a:endParaRPr/>
          </a:p>
        </p:txBody>
      </p:sp>
      <p:sp>
        <p:nvSpPr>
          <p:cNvPr id="6" name="Alt Bilgi Yer Tutucusu 5"/>
          <p:cNvSpPr>
            <a:spLocks noGrp="1"/>
          </p:cNvSpPr>
          <p:nvPr>
            <p:ph type="ftr" sz="quarter" idx="11"/>
          </p:nvPr>
        </p:nvSpPr>
        <p:spPr/>
        <p:txBody>
          <a:bodyPr rtlCol="0"/>
          <a:lstStyle/>
          <a:p>
            <a:pPr rtl="0"/>
            <a:r>
              <a:rPr lang="tr-TR"/>
              <a:t>Mehmet ÇOLAK - Bilişim Teknolojileri Öğretmeni</a:t>
            </a:r>
            <a:endParaRPr/>
          </a:p>
        </p:txBody>
      </p:sp>
      <p:sp>
        <p:nvSpPr>
          <p:cNvPr id="5" name="Tarih Yer Tutucusu 4"/>
          <p:cNvSpPr>
            <a:spLocks noGrp="1"/>
          </p:cNvSpPr>
          <p:nvPr>
            <p:ph type="dt" sz="half" idx="10"/>
          </p:nvPr>
        </p:nvSpPr>
        <p:spPr>
          <a:xfrm>
            <a:off x="8075611" y="6019801"/>
            <a:ext cx="1396260" cy="228600"/>
          </a:xfrm>
        </p:spPr>
        <p:txBody>
          <a:bodyPr rtlCol="0"/>
          <a:lstStyle/>
          <a:p>
            <a:pPr rtl="0"/>
            <a:fld id="{CE525153-F359-4067-B2BF-CF23A8772BE7}" type="datetime1">
              <a:rPr lang="tr-TR" smtClean="0"/>
              <a:t>20.12.2017</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Resim Yazı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7492891" y="1330347"/>
            <a:ext cx="3840480" cy="2103120"/>
          </a:xfrm>
        </p:spPr>
        <p:txBody>
          <a:bodyPr rtlCol="0" anchor="b">
            <a:normAutofit/>
          </a:bodyPr>
          <a:lstStyle>
            <a:lvl1pPr algn="l" rtl="0">
              <a:defRPr sz="3600"/>
            </a:lvl1pPr>
          </a:lstStyle>
          <a:p>
            <a:pPr rtl="0"/>
            <a:r>
              <a:rPr lang="tr-TR"/>
              <a:t>Asıl başlık stilini düzenlemek için tıklayın</a:t>
            </a:r>
            <a:endParaRPr dirty="0"/>
          </a:p>
        </p:txBody>
      </p:sp>
      <p:grpSp>
        <p:nvGrpSpPr>
          <p:cNvPr id="8" name="Grup 7"/>
          <p:cNvGrpSpPr/>
          <p:nvPr/>
        </p:nvGrpSpPr>
        <p:grpSpPr>
          <a:xfrm>
            <a:off x="595546" y="781398"/>
            <a:ext cx="6433398" cy="5053665"/>
            <a:chOff x="5162444" y="781398"/>
            <a:chExt cx="6433398" cy="5053665"/>
          </a:xfrm>
        </p:grpSpPr>
        <p:sp>
          <p:nvSpPr>
            <p:cNvPr id="9" name="Serbest 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0" name="Serbest Biçi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nvGrpSpPr>
            <p:cNvPr id="11" name="Grup 10"/>
            <p:cNvGrpSpPr/>
            <p:nvPr/>
          </p:nvGrpSpPr>
          <p:grpSpPr>
            <a:xfrm>
              <a:off x="5814205" y="859113"/>
              <a:ext cx="5129146" cy="4880471"/>
              <a:chOff x="7856559" y="859113"/>
              <a:chExt cx="3086791" cy="4880471"/>
            </a:xfrm>
          </p:grpSpPr>
          <p:sp>
            <p:nvSpPr>
              <p:cNvPr id="20" name="Serbest Biçi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21" name="Serbest Biçi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2" name="Serbest Biçi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3" name="Serbest Biçi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4" name="Serbest Biçi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5" name="Serbest Biçi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6" name="Serbest Biçi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7" name="Serbest Biçi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8" name="Serbest Biçi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9" name="Serbest Biçi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 name="Resim Yer Tutucusu 2" descr="Resim eklemek için boş yer tutucu. Yer tutucuya tıklayın ve eklemek istediğiniz resmi seçin."/>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tr-TR"/>
              <a:t>Resim eklemek için simgeye tıklayın</a:t>
            </a:r>
            <a:endParaRPr dirty="0"/>
          </a:p>
        </p:txBody>
      </p:sp>
      <p:sp>
        <p:nvSpPr>
          <p:cNvPr id="4" name="Metin Yer Tutucusu 3"/>
          <p:cNvSpPr>
            <a:spLocks noGrp="1"/>
          </p:cNvSpPr>
          <p:nvPr>
            <p:ph type="body" sz="half" idx="2"/>
          </p:nvPr>
        </p:nvSpPr>
        <p:spPr>
          <a:xfrm>
            <a:off x="7492891" y="3555521"/>
            <a:ext cx="3840480" cy="216851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sp>
        <p:nvSpPr>
          <p:cNvPr id="7" name="Slayt Numarası Yer Tutucusu 6"/>
          <p:cNvSpPr>
            <a:spLocks noGrp="1"/>
          </p:cNvSpPr>
          <p:nvPr>
            <p:ph type="sldNum" sz="quarter" idx="12"/>
          </p:nvPr>
        </p:nvSpPr>
        <p:spPr/>
        <p:txBody>
          <a:bodyPr rtlCol="0"/>
          <a:lstStyle/>
          <a:p>
            <a:pPr rtl="0"/>
            <a:fld id="{022B156B-59AE-415F-B24B-8756D48BB977}" type="slidenum">
              <a:rPr/>
              <a:t>‹#›</a:t>
            </a:fld>
            <a:endParaRPr/>
          </a:p>
        </p:txBody>
      </p:sp>
      <p:sp>
        <p:nvSpPr>
          <p:cNvPr id="6" name="Alt Bilgi Yer Tutucusu 5"/>
          <p:cNvSpPr>
            <a:spLocks noGrp="1"/>
          </p:cNvSpPr>
          <p:nvPr>
            <p:ph type="ftr" sz="quarter" idx="11"/>
          </p:nvPr>
        </p:nvSpPr>
        <p:spPr/>
        <p:txBody>
          <a:bodyPr rtlCol="0"/>
          <a:lstStyle/>
          <a:p>
            <a:pPr rtl="0"/>
            <a:r>
              <a:rPr lang="tr-TR"/>
              <a:t>Mehmet ÇOLAK - Bilişim Teknolojileri Öğretmeni</a:t>
            </a:r>
            <a:endParaRPr/>
          </a:p>
        </p:txBody>
      </p:sp>
      <p:sp>
        <p:nvSpPr>
          <p:cNvPr id="5" name="Tarih Yer Tutucusu 4"/>
          <p:cNvSpPr>
            <a:spLocks noGrp="1"/>
          </p:cNvSpPr>
          <p:nvPr>
            <p:ph type="dt" sz="half" idx="10"/>
          </p:nvPr>
        </p:nvSpPr>
        <p:spPr/>
        <p:txBody>
          <a:bodyPr rtlCol="0"/>
          <a:lstStyle/>
          <a:p>
            <a:pPr rtl="0"/>
            <a:fld id="{C88539D6-B0D8-489F-8FB0-198919CE3F75}" type="datetime1">
              <a:rPr lang="tr-TR" smtClean="0"/>
              <a:t>20.12.2017</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stilini düzenlemek için tıklayın</a:t>
            </a:r>
            <a:endParaRPr/>
          </a:p>
        </p:txBody>
      </p:sp>
      <p:sp>
        <p:nvSpPr>
          <p:cNvPr id="3" name="Dikey Metin Yer Tutucusu 2"/>
          <p:cNvSpPr>
            <a:spLocks noGrp="1"/>
          </p:cNvSpPr>
          <p:nvPr>
            <p:ph type="body" orient="vert" idx="1"/>
          </p:nvPr>
        </p:nvSpPr>
        <p:spPr/>
        <p:txBody>
          <a:bodyPr vert="eaVert" rtlCol="0"/>
          <a:lstStyle/>
          <a:p>
            <a:pPr lvl="0" rtl="0"/>
            <a:r>
              <a:rPr lang="tr-TR"/>
              <a:t>Asıl metin stillerini düzenle</a:t>
            </a:r>
          </a:p>
          <a:p>
            <a:pPr lvl="1" rtl="0"/>
            <a:r>
              <a:rPr lang="tr-TR"/>
              <a:t>İkinci düzey</a:t>
            </a:r>
          </a:p>
          <a:p>
            <a:pPr lvl="2" rtl="0"/>
            <a:r>
              <a:rPr lang="tr-TR"/>
              <a:t>Üçüncü düzey</a:t>
            </a:r>
          </a:p>
          <a:p>
            <a:pPr lvl="3" rtl="0"/>
            <a:r>
              <a:rPr lang="tr-TR"/>
              <a:t>Dördüncü düzey</a:t>
            </a:r>
          </a:p>
          <a:p>
            <a:pPr lvl="4" rtl="0"/>
            <a:r>
              <a:rPr lang="tr-TR"/>
              <a:t>Beşinci düzey</a:t>
            </a:r>
            <a:endParaRPr/>
          </a:p>
        </p:txBody>
      </p:sp>
      <p:sp>
        <p:nvSpPr>
          <p:cNvPr id="6" name="Slayt Numarası Yer Tutucusu 5"/>
          <p:cNvSpPr>
            <a:spLocks noGrp="1"/>
          </p:cNvSpPr>
          <p:nvPr>
            <p:ph type="sldNum" sz="quarter" idx="12"/>
          </p:nvPr>
        </p:nvSpPr>
        <p:spPr/>
        <p:txBody>
          <a:bodyPr rtlCol="0"/>
          <a:lstStyle/>
          <a:p>
            <a:pPr rtl="0"/>
            <a:fld id="{022B156B-59AE-415F-B24B-8756D48BB977}" type="slidenum">
              <a:rPr/>
              <a:t>‹#›</a:t>
            </a:fld>
            <a:endParaRPr/>
          </a:p>
        </p:txBody>
      </p:sp>
      <p:sp>
        <p:nvSpPr>
          <p:cNvPr id="5" name="Alt Bilgi Yer Tutucusu 4"/>
          <p:cNvSpPr>
            <a:spLocks noGrp="1"/>
          </p:cNvSpPr>
          <p:nvPr>
            <p:ph type="ftr" sz="quarter" idx="11"/>
          </p:nvPr>
        </p:nvSpPr>
        <p:spPr/>
        <p:txBody>
          <a:bodyPr rtlCol="0"/>
          <a:lstStyle/>
          <a:p>
            <a:pPr rtl="0"/>
            <a:r>
              <a:rPr lang="tr-TR"/>
              <a:t>Mehmet ÇOLAK - Bilişim Teknolojileri Öğretmeni</a:t>
            </a:r>
            <a:endParaRPr/>
          </a:p>
        </p:txBody>
      </p:sp>
      <p:sp>
        <p:nvSpPr>
          <p:cNvPr id="4" name="Tarih Yer Tutucusu 3"/>
          <p:cNvSpPr>
            <a:spLocks noGrp="1"/>
          </p:cNvSpPr>
          <p:nvPr>
            <p:ph type="dt" sz="half" idx="10"/>
          </p:nvPr>
        </p:nvSpPr>
        <p:spPr/>
        <p:txBody>
          <a:bodyPr rtlCol="0"/>
          <a:lstStyle/>
          <a:p>
            <a:pPr rtl="0"/>
            <a:fld id="{410BA128-BCE0-480A-9840-BF694E9B4697}" type="datetime1">
              <a:rPr lang="tr-TR" smtClean="0"/>
              <a:t>20.12.2017</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9624268" y="304800"/>
            <a:ext cx="1729531" cy="5676900"/>
          </a:xfrm>
        </p:spPr>
        <p:txBody>
          <a:bodyPr vert="eaVert" rtlCol="0"/>
          <a:lstStyle/>
          <a:p>
            <a:pPr rtl="0"/>
            <a:r>
              <a:rPr lang="tr-TR"/>
              <a:t>Asıl başlık stilini düzenlemek için tıklayın</a:t>
            </a:r>
            <a:endParaRPr/>
          </a:p>
        </p:txBody>
      </p:sp>
      <p:sp>
        <p:nvSpPr>
          <p:cNvPr id="3" name="Dikey Metin Yer Tutucusu 2"/>
          <p:cNvSpPr>
            <a:spLocks noGrp="1"/>
          </p:cNvSpPr>
          <p:nvPr>
            <p:ph type="body" orient="vert" idx="1"/>
          </p:nvPr>
        </p:nvSpPr>
        <p:spPr>
          <a:xfrm>
            <a:off x="838199" y="304800"/>
            <a:ext cx="8633671" cy="5676900"/>
          </a:xfrm>
        </p:spPr>
        <p:txBody>
          <a:bodyPr vert="eaVert" rtlCol="0"/>
          <a:lstStyle/>
          <a:p>
            <a:pPr lvl="0" rtl="0"/>
            <a:r>
              <a:rPr lang="tr-TR"/>
              <a:t>Asıl metin stillerini düzenle</a:t>
            </a:r>
          </a:p>
          <a:p>
            <a:pPr lvl="1" rtl="0"/>
            <a:r>
              <a:rPr lang="tr-TR"/>
              <a:t>İkinci düzey</a:t>
            </a:r>
          </a:p>
          <a:p>
            <a:pPr lvl="2" rtl="0"/>
            <a:r>
              <a:rPr lang="tr-TR"/>
              <a:t>Üçüncü düzey</a:t>
            </a:r>
          </a:p>
          <a:p>
            <a:pPr lvl="3" rtl="0"/>
            <a:r>
              <a:rPr lang="tr-TR"/>
              <a:t>Dördüncü düzey</a:t>
            </a:r>
          </a:p>
          <a:p>
            <a:pPr lvl="4" rtl="0"/>
            <a:r>
              <a:rPr lang="tr-TR"/>
              <a:t>Beşinci düzey</a:t>
            </a:r>
            <a:endParaRPr/>
          </a:p>
        </p:txBody>
      </p:sp>
      <p:sp>
        <p:nvSpPr>
          <p:cNvPr id="6" name="Slayt Numarası Yer Tutucusu 5"/>
          <p:cNvSpPr>
            <a:spLocks noGrp="1"/>
          </p:cNvSpPr>
          <p:nvPr>
            <p:ph type="sldNum" sz="quarter" idx="12"/>
          </p:nvPr>
        </p:nvSpPr>
        <p:spPr/>
        <p:txBody>
          <a:bodyPr rtlCol="0"/>
          <a:lstStyle/>
          <a:p>
            <a:pPr rtl="0"/>
            <a:fld id="{022B156B-59AE-415F-B24B-8756D48BB977}" type="slidenum">
              <a:rPr/>
              <a:t>‹#›</a:t>
            </a:fld>
            <a:endParaRPr/>
          </a:p>
        </p:txBody>
      </p:sp>
      <p:sp>
        <p:nvSpPr>
          <p:cNvPr id="5" name="Alt Bilgi Yer Tutucusu 4"/>
          <p:cNvSpPr>
            <a:spLocks noGrp="1"/>
          </p:cNvSpPr>
          <p:nvPr>
            <p:ph type="ftr" sz="quarter" idx="11"/>
          </p:nvPr>
        </p:nvSpPr>
        <p:spPr/>
        <p:txBody>
          <a:bodyPr rtlCol="0"/>
          <a:lstStyle/>
          <a:p>
            <a:pPr rtl="0"/>
            <a:r>
              <a:rPr lang="tr-TR"/>
              <a:t>Mehmet ÇOLAK - Bilişim Teknolojileri Öğretmeni</a:t>
            </a:r>
            <a:endParaRPr/>
          </a:p>
        </p:txBody>
      </p:sp>
      <p:sp>
        <p:nvSpPr>
          <p:cNvPr id="4" name="Tarih Yer Tutucusu 3"/>
          <p:cNvSpPr>
            <a:spLocks noGrp="1"/>
          </p:cNvSpPr>
          <p:nvPr>
            <p:ph type="dt" sz="half" idx="10"/>
          </p:nvPr>
        </p:nvSpPr>
        <p:spPr/>
        <p:txBody>
          <a:bodyPr rtlCol="0"/>
          <a:lstStyle/>
          <a:p>
            <a:pPr rtl="0"/>
            <a:fld id="{502A197A-660C-43E7-B81F-A312823B10A0}" type="datetime1">
              <a:rPr lang="tr-TR" smtClean="0"/>
              <a:t>20.12.2017</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a:defRPr>
                <a:latin typeface="Agency FB" panose="020B0503020202020204" pitchFamily="34" charset="0"/>
              </a:defRPr>
            </a:lvl1pPr>
          </a:lstStyle>
          <a:p>
            <a:pPr rtl="0"/>
            <a:r>
              <a:rPr lang="tr-TR" dirty="0"/>
              <a:t>Asıl başlık stilini düzenlemek için tıklayın</a:t>
            </a:r>
            <a:endParaRPr dirty="0"/>
          </a:p>
        </p:txBody>
      </p:sp>
      <p:sp>
        <p:nvSpPr>
          <p:cNvPr id="3" name="İçerik Yer Tutucusu 2"/>
          <p:cNvSpPr>
            <a:spLocks noGrp="1"/>
          </p:cNvSpPr>
          <p:nvPr>
            <p:ph idx="1"/>
          </p:nvPr>
        </p:nvSpPr>
        <p:spPr/>
        <p:txBody>
          <a:bodyPr rtlCol="0"/>
          <a:lstStyle>
            <a:lvl1pPr>
              <a:defRPr>
                <a:latin typeface="Agency FB" panose="020B0503020202020204" pitchFamily="34" charset="0"/>
              </a:defRPr>
            </a:lvl1pPr>
            <a:lvl2pPr>
              <a:defRPr>
                <a:latin typeface="Agency FB" panose="020B0503020202020204" pitchFamily="34" charset="0"/>
              </a:defRPr>
            </a:lvl2pPr>
            <a:lvl3pPr>
              <a:defRPr>
                <a:latin typeface="Agency FB" panose="020B0503020202020204" pitchFamily="34" charset="0"/>
              </a:defRPr>
            </a:lvl3pPr>
            <a:lvl4pPr>
              <a:defRPr>
                <a:latin typeface="Agency FB" panose="020B0503020202020204" pitchFamily="34" charset="0"/>
              </a:defRPr>
            </a:lvl4pPr>
            <a:lvl5pPr>
              <a:defRPr>
                <a:latin typeface="Agency FB" panose="020B0503020202020204" pitchFamily="34" charset="0"/>
              </a:defRPr>
            </a:lvl5pPr>
          </a:lstStyle>
          <a:p>
            <a:pPr lvl="0" rtl="0"/>
            <a:r>
              <a:rPr lang="tr-TR" dirty="0"/>
              <a:t>Asıl metin stillerini düzenle</a:t>
            </a:r>
          </a:p>
          <a:p>
            <a:pPr lvl="1" rtl="0"/>
            <a:r>
              <a:rPr lang="tr-TR" dirty="0"/>
              <a:t>İkinci düzey</a:t>
            </a:r>
          </a:p>
          <a:p>
            <a:pPr lvl="2" rtl="0"/>
            <a:r>
              <a:rPr lang="tr-TR" dirty="0"/>
              <a:t>Üçüncü düzey</a:t>
            </a:r>
          </a:p>
          <a:p>
            <a:pPr lvl="3" rtl="0"/>
            <a:r>
              <a:rPr lang="tr-TR" dirty="0"/>
              <a:t>Dördüncü düzey</a:t>
            </a:r>
          </a:p>
          <a:p>
            <a:pPr lvl="4" rtl="0"/>
            <a:r>
              <a:rPr lang="tr-TR" dirty="0"/>
              <a:t>Beşinci düzey</a:t>
            </a:r>
            <a:endParaRPr dirty="0"/>
          </a:p>
        </p:txBody>
      </p:sp>
      <p:sp>
        <p:nvSpPr>
          <p:cNvPr id="6" name="Slayt Numarası Yer Tutucusu 5"/>
          <p:cNvSpPr>
            <a:spLocks noGrp="1"/>
          </p:cNvSpPr>
          <p:nvPr>
            <p:ph type="sldNum" sz="quarter" idx="12"/>
          </p:nvPr>
        </p:nvSpPr>
        <p:spPr/>
        <p:txBody>
          <a:bodyPr rtlCol="0"/>
          <a:lstStyle/>
          <a:p>
            <a:pPr rtl="0"/>
            <a:fld id="{022B156B-59AE-415F-B24B-8756D48BB977}" type="slidenum">
              <a:rPr/>
              <a:t>‹#›</a:t>
            </a:fld>
            <a:endParaRPr dirty="0"/>
          </a:p>
        </p:txBody>
      </p:sp>
      <p:sp>
        <p:nvSpPr>
          <p:cNvPr id="5" name="Alt Bilgi Yer Tutucusu 4"/>
          <p:cNvSpPr>
            <a:spLocks noGrp="1"/>
          </p:cNvSpPr>
          <p:nvPr>
            <p:ph type="ftr" sz="quarter" idx="11"/>
          </p:nvPr>
        </p:nvSpPr>
        <p:spPr/>
        <p:txBody>
          <a:bodyPr rtlCol="0"/>
          <a:lstStyle/>
          <a:p>
            <a:pPr rtl="0"/>
            <a:r>
              <a:rPr lang="tr-TR"/>
              <a:t>Mehmet ÇOLAK - Bilişim Teknolojileri Öğretmeni</a:t>
            </a:r>
            <a:endParaRPr/>
          </a:p>
        </p:txBody>
      </p:sp>
      <p:sp>
        <p:nvSpPr>
          <p:cNvPr id="4" name="Tarih Yer Tutucusu 3"/>
          <p:cNvSpPr>
            <a:spLocks noGrp="1"/>
          </p:cNvSpPr>
          <p:nvPr>
            <p:ph type="dt" sz="half" idx="10"/>
          </p:nvPr>
        </p:nvSpPr>
        <p:spPr/>
        <p:txBody>
          <a:bodyPr rtlCol="0"/>
          <a:lstStyle/>
          <a:p>
            <a:pPr rtl="0"/>
            <a:fld id="{9D1BA2F7-92D1-43CA-BF15-5690C6498165}" type="datetime1">
              <a:rPr lang="tr-TR" smtClean="0"/>
              <a:t>20.12.2017</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4265613" y="1828800"/>
            <a:ext cx="6858002" cy="1828800"/>
          </a:xfrm>
        </p:spPr>
        <p:txBody>
          <a:bodyPr rtlCol="0" anchor="b">
            <a:normAutofit/>
          </a:bodyPr>
          <a:lstStyle>
            <a:lvl1pPr algn="l" rtl="0">
              <a:defRPr sz="4400"/>
            </a:lvl1pPr>
          </a:lstStyle>
          <a:p>
            <a:pPr rtl="0"/>
            <a:r>
              <a:rPr lang="tr-TR"/>
              <a:t>Asıl başlık stilini düzenlemek için tıklayın</a:t>
            </a:r>
            <a:endParaRPr/>
          </a:p>
        </p:txBody>
      </p:sp>
      <p:sp>
        <p:nvSpPr>
          <p:cNvPr id="3" name="Metin Yer Tutucusu 2"/>
          <p:cNvSpPr>
            <a:spLocks noGrp="1"/>
          </p:cNvSpPr>
          <p:nvPr>
            <p:ph type="body" idx="1"/>
          </p:nvPr>
        </p:nvSpPr>
        <p:spPr>
          <a:xfrm>
            <a:off x="4265610" y="3733800"/>
            <a:ext cx="6858002" cy="914400"/>
          </a:xfrm>
        </p:spPr>
        <p:txBody>
          <a:bodyPr rtlCol="0"/>
          <a:lstStyle>
            <a:lvl1pPr marL="0" indent="0" algn="l" rtl="0">
              <a:spcBef>
                <a:spcPts val="0"/>
              </a:spcBef>
              <a:buNone/>
              <a:defRPr sz="2400">
                <a:solidFill>
                  <a:schemeClr val="tx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tr-TR"/>
              <a:t>Asıl metin stillerini düzenle</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a:defRPr>
                <a:latin typeface="+mj-lt"/>
              </a:defRPr>
            </a:lvl1pPr>
          </a:lstStyle>
          <a:p>
            <a:pPr rtl="0"/>
            <a:r>
              <a:rPr lang="tr-TR" dirty="0"/>
              <a:t>Asıl başlık stilini düzenlemek için tıklayın</a:t>
            </a:r>
            <a:endParaRPr dirty="0"/>
          </a:p>
        </p:txBody>
      </p:sp>
      <p:sp>
        <p:nvSpPr>
          <p:cNvPr id="3" name="İçerik Yer Tutucusu 2"/>
          <p:cNvSpPr>
            <a:spLocks noGrp="1"/>
          </p:cNvSpPr>
          <p:nvPr>
            <p:ph sz="half" idx="1"/>
          </p:nvPr>
        </p:nvSpPr>
        <p:spPr>
          <a:xfrm>
            <a:off x="1065212" y="1825625"/>
            <a:ext cx="4954588" cy="4187952"/>
          </a:xfrm>
        </p:spPr>
        <p:txBody>
          <a:bodyPr rtlCol="0"/>
          <a:lstStyle/>
          <a:p>
            <a:pPr lvl="0" rtl="0"/>
            <a:r>
              <a:rPr lang="tr-TR" dirty="0"/>
              <a:t>Asıl metin stillerini düzenle</a:t>
            </a:r>
          </a:p>
          <a:p>
            <a:pPr lvl="1" rtl="0"/>
            <a:r>
              <a:rPr lang="tr-TR" dirty="0"/>
              <a:t>İkinci düzey</a:t>
            </a:r>
          </a:p>
          <a:p>
            <a:pPr lvl="2" rtl="0"/>
            <a:r>
              <a:rPr lang="tr-TR" dirty="0"/>
              <a:t>Üçüncü düzey</a:t>
            </a:r>
          </a:p>
          <a:p>
            <a:pPr lvl="3" rtl="0"/>
            <a:r>
              <a:rPr lang="tr-TR" dirty="0"/>
              <a:t>Dördüncü düzey</a:t>
            </a:r>
          </a:p>
          <a:p>
            <a:pPr lvl="4" rtl="0"/>
            <a:r>
              <a:rPr lang="tr-TR" dirty="0"/>
              <a:t>Beşinci düzey</a:t>
            </a:r>
            <a:endParaRPr dirty="0"/>
          </a:p>
        </p:txBody>
      </p:sp>
      <p:sp>
        <p:nvSpPr>
          <p:cNvPr id="4" name="İçerik Yer Tutucusu 3"/>
          <p:cNvSpPr>
            <a:spLocks noGrp="1"/>
          </p:cNvSpPr>
          <p:nvPr>
            <p:ph sz="half" idx="2"/>
          </p:nvPr>
        </p:nvSpPr>
        <p:spPr>
          <a:xfrm>
            <a:off x="6172200" y="1825625"/>
            <a:ext cx="4951414" cy="4187952"/>
          </a:xfrm>
        </p:spPr>
        <p:txBody>
          <a:bodyPr rtlCol="0"/>
          <a:lstStyle/>
          <a:p>
            <a:pPr lvl="0" rtl="0"/>
            <a:r>
              <a:rPr lang="tr-TR" dirty="0"/>
              <a:t>Asıl metin stillerini düzenle</a:t>
            </a:r>
          </a:p>
          <a:p>
            <a:pPr lvl="1" rtl="0"/>
            <a:r>
              <a:rPr lang="tr-TR" dirty="0"/>
              <a:t>İkinci düzey</a:t>
            </a:r>
          </a:p>
          <a:p>
            <a:pPr lvl="2" rtl="0"/>
            <a:r>
              <a:rPr lang="tr-TR" dirty="0"/>
              <a:t>Üçüncü düzey</a:t>
            </a:r>
          </a:p>
          <a:p>
            <a:pPr lvl="3" rtl="0"/>
            <a:r>
              <a:rPr lang="tr-TR" dirty="0"/>
              <a:t>Dördüncü düzey</a:t>
            </a:r>
          </a:p>
          <a:p>
            <a:pPr lvl="4" rtl="0"/>
            <a:r>
              <a:rPr lang="tr-TR" dirty="0"/>
              <a:t>Beşinci düzey</a:t>
            </a:r>
            <a:endParaRPr dirty="0"/>
          </a:p>
        </p:txBody>
      </p:sp>
      <p:sp>
        <p:nvSpPr>
          <p:cNvPr id="7" name="Slayt Numarası Yer Tutucusu 6"/>
          <p:cNvSpPr>
            <a:spLocks noGrp="1"/>
          </p:cNvSpPr>
          <p:nvPr>
            <p:ph type="sldNum" sz="quarter" idx="12"/>
          </p:nvPr>
        </p:nvSpPr>
        <p:spPr/>
        <p:txBody>
          <a:bodyPr rtlCol="0"/>
          <a:lstStyle/>
          <a:p>
            <a:pPr rtl="0"/>
            <a:fld id="{022B156B-59AE-415F-B24B-8756D48BB977}" type="slidenum">
              <a:rPr/>
              <a:t>‹#›</a:t>
            </a:fld>
            <a:endParaRPr/>
          </a:p>
        </p:txBody>
      </p:sp>
      <p:sp>
        <p:nvSpPr>
          <p:cNvPr id="6" name="Alt Bilgi Yer Tutucusu 5"/>
          <p:cNvSpPr>
            <a:spLocks noGrp="1"/>
          </p:cNvSpPr>
          <p:nvPr>
            <p:ph type="ftr" sz="quarter" idx="11"/>
          </p:nvPr>
        </p:nvSpPr>
        <p:spPr/>
        <p:txBody>
          <a:bodyPr rtlCol="0"/>
          <a:lstStyle/>
          <a:p>
            <a:pPr rtl="0"/>
            <a:r>
              <a:rPr lang="tr-TR"/>
              <a:t>Mehmet ÇOLAK - Bilişim Teknolojileri Öğretmeni</a:t>
            </a:r>
            <a:endParaRPr dirty="0"/>
          </a:p>
        </p:txBody>
      </p:sp>
      <p:sp>
        <p:nvSpPr>
          <p:cNvPr id="5" name="Tarih Yer Tutucusu 4"/>
          <p:cNvSpPr>
            <a:spLocks noGrp="1"/>
          </p:cNvSpPr>
          <p:nvPr>
            <p:ph type="dt" sz="half" idx="10"/>
          </p:nvPr>
        </p:nvSpPr>
        <p:spPr/>
        <p:txBody>
          <a:bodyPr rtlCol="0"/>
          <a:lstStyle/>
          <a:p>
            <a:pPr rtl="0"/>
            <a:fld id="{AB4CF865-D161-4563-9181-AFC64309AE27}" type="datetime1">
              <a:rPr lang="tr-TR" smtClean="0"/>
              <a:t>20.12.2017</a:t>
            </a:fld>
            <a:endParaRPr dirty="0"/>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stilini düzenlemek için tıklayın</a:t>
            </a:r>
            <a:endParaRPr/>
          </a:p>
        </p:txBody>
      </p:sp>
      <p:sp>
        <p:nvSpPr>
          <p:cNvPr id="3" name="Metin Yer Tutucusu 2"/>
          <p:cNvSpPr>
            <a:spLocks noGrp="1"/>
          </p:cNvSpPr>
          <p:nvPr>
            <p:ph type="body" idx="1"/>
          </p:nvPr>
        </p:nvSpPr>
        <p:spPr>
          <a:xfrm>
            <a:off x="1069848"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tr-TR"/>
              <a:t>Asıl metin stillerini düzenle</a:t>
            </a:r>
          </a:p>
        </p:txBody>
      </p:sp>
      <p:sp>
        <p:nvSpPr>
          <p:cNvPr id="4" name="İçerik Yer Tutucusu 3"/>
          <p:cNvSpPr>
            <a:spLocks noGrp="1"/>
          </p:cNvSpPr>
          <p:nvPr>
            <p:ph sz="half" idx="2"/>
          </p:nvPr>
        </p:nvSpPr>
        <p:spPr>
          <a:xfrm>
            <a:off x="1069848" y="2505075"/>
            <a:ext cx="4956048" cy="3476625"/>
          </a:xfrm>
        </p:spPr>
        <p:txBody>
          <a:bodyPr rtlCol="0"/>
          <a:lstStyle/>
          <a:p>
            <a:pPr lvl="0" rtl="0"/>
            <a:r>
              <a:rPr lang="tr-TR"/>
              <a:t>Asıl metin stillerini düzenle</a:t>
            </a:r>
          </a:p>
          <a:p>
            <a:pPr lvl="1" rtl="0"/>
            <a:r>
              <a:rPr lang="tr-TR"/>
              <a:t>İkinci düzey</a:t>
            </a:r>
          </a:p>
          <a:p>
            <a:pPr lvl="2" rtl="0"/>
            <a:r>
              <a:rPr lang="tr-TR"/>
              <a:t>Üçüncü düzey</a:t>
            </a:r>
          </a:p>
          <a:p>
            <a:pPr lvl="3" rtl="0"/>
            <a:r>
              <a:rPr lang="tr-TR"/>
              <a:t>Dördüncü düzey</a:t>
            </a:r>
          </a:p>
          <a:p>
            <a:pPr lvl="4" rtl="0"/>
            <a:r>
              <a:rPr lang="tr-TR"/>
              <a:t>Beşinci düzey</a:t>
            </a:r>
            <a:endParaRPr/>
          </a:p>
        </p:txBody>
      </p:sp>
      <p:sp>
        <p:nvSpPr>
          <p:cNvPr id="5" name="Metin Yer Tutucusu 4"/>
          <p:cNvSpPr>
            <a:spLocks noGrp="1"/>
          </p:cNvSpPr>
          <p:nvPr>
            <p:ph type="body" sz="quarter" idx="3"/>
          </p:nvPr>
        </p:nvSpPr>
        <p:spPr>
          <a:xfrm>
            <a:off x="6172200"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tr-TR"/>
              <a:t>Asıl metin stillerini düzenle</a:t>
            </a:r>
          </a:p>
        </p:txBody>
      </p:sp>
      <p:sp>
        <p:nvSpPr>
          <p:cNvPr id="6" name="İçerik Yer Tutucusu 5"/>
          <p:cNvSpPr>
            <a:spLocks noGrp="1"/>
          </p:cNvSpPr>
          <p:nvPr>
            <p:ph sz="quarter" idx="4"/>
          </p:nvPr>
        </p:nvSpPr>
        <p:spPr>
          <a:xfrm>
            <a:off x="6172200" y="2505075"/>
            <a:ext cx="4956048" cy="3476625"/>
          </a:xfrm>
        </p:spPr>
        <p:txBody>
          <a:bodyPr rtlCol="0"/>
          <a:lstStyle/>
          <a:p>
            <a:pPr lvl="0" rtl="0"/>
            <a:r>
              <a:rPr lang="tr-TR"/>
              <a:t>Asıl metin stillerini düzenle</a:t>
            </a:r>
          </a:p>
          <a:p>
            <a:pPr lvl="1" rtl="0"/>
            <a:r>
              <a:rPr lang="tr-TR"/>
              <a:t>İkinci düzey</a:t>
            </a:r>
          </a:p>
          <a:p>
            <a:pPr lvl="2" rtl="0"/>
            <a:r>
              <a:rPr lang="tr-TR"/>
              <a:t>Üçüncü düzey</a:t>
            </a:r>
          </a:p>
          <a:p>
            <a:pPr lvl="3" rtl="0"/>
            <a:r>
              <a:rPr lang="tr-TR"/>
              <a:t>Dördüncü düzey</a:t>
            </a:r>
          </a:p>
          <a:p>
            <a:pPr lvl="4" rtl="0"/>
            <a:r>
              <a:rPr lang="tr-TR"/>
              <a:t>Beşinci düzey</a:t>
            </a:r>
            <a:endParaRPr/>
          </a:p>
        </p:txBody>
      </p:sp>
      <p:sp>
        <p:nvSpPr>
          <p:cNvPr id="9" name="Slayt Numarası Yer Tutucusu 8"/>
          <p:cNvSpPr>
            <a:spLocks noGrp="1"/>
          </p:cNvSpPr>
          <p:nvPr>
            <p:ph type="sldNum" sz="quarter" idx="12"/>
          </p:nvPr>
        </p:nvSpPr>
        <p:spPr/>
        <p:txBody>
          <a:bodyPr rtlCol="0"/>
          <a:lstStyle/>
          <a:p>
            <a:pPr rtl="0"/>
            <a:fld id="{022B156B-59AE-415F-B24B-8756D48BB977}" type="slidenum">
              <a:rPr/>
              <a:t>‹#›</a:t>
            </a:fld>
            <a:endParaRPr/>
          </a:p>
        </p:txBody>
      </p:sp>
      <p:sp>
        <p:nvSpPr>
          <p:cNvPr id="8" name="Alt Bilgi Yer Tutucusu 7"/>
          <p:cNvSpPr>
            <a:spLocks noGrp="1"/>
          </p:cNvSpPr>
          <p:nvPr>
            <p:ph type="ftr" sz="quarter" idx="11"/>
          </p:nvPr>
        </p:nvSpPr>
        <p:spPr/>
        <p:txBody>
          <a:bodyPr rtlCol="0"/>
          <a:lstStyle/>
          <a:p>
            <a:pPr rtl="0"/>
            <a:r>
              <a:rPr lang="tr-TR"/>
              <a:t>Mehmet ÇOLAK - Bilişim Teknolojileri Öğretmeni</a:t>
            </a:r>
            <a:endParaRPr/>
          </a:p>
        </p:txBody>
      </p:sp>
      <p:sp>
        <p:nvSpPr>
          <p:cNvPr id="7" name="Tarih Yer Tutucusu 6"/>
          <p:cNvSpPr>
            <a:spLocks noGrp="1"/>
          </p:cNvSpPr>
          <p:nvPr>
            <p:ph type="dt" sz="half" idx="10"/>
          </p:nvPr>
        </p:nvSpPr>
        <p:spPr/>
        <p:txBody>
          <a:bodyPr rtlCol="0"/>
          <a:lstStyle/>
          <a:p>
            <a:pPr rtl="0"/>
            <a:fld id="{6A8A7E62-E225-4029-BCD6-BA0CC27E55D5}" type="datetime1">
              <a:rPr lang="tr-TR" smtClean="0"/>
              <a:t>20.12.2017</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stilini düzenlemek için tıklayın</a:t>
            </a:r>
            <a:endParaRPr/>
          </a:p>
        </p:txBody>
      </p:sp>
      <p:sp>
        <p:nvSpPr>
          <p:cNvPr id="5" name="Slayt Numarası Yer Tutucusu 4"/>
          <p:cNvSpPr>
            <a:spLocks noGrp="1"/>
          </p:cNvSpPr>
          <p:nvPr>
            <p:ph type="sldNum" sz="quarter" idx="12"/>
          </p:nvPr>
        </p:nvSpPr>
        <p:spPr/>
        <p:txBody>
          <a:bodyPr rtlCol="0"/>
          <a:lstStyle/>
          <a:p>
            <a:pPr rtl="0"/>
            <a:fld id="{022B156B-59AE-415F-B24B-8756D48BB977}" type="slidenum">
              <a:rPr/>
              <a:t>‹#›</a:t>
            </a:fld>
            <a:endParaRPr/>
          </a:p>
        </p:txBody>
      </p:sp>
      <p:sp>
        <p:nvSpPr>
          <p:cNvPr id="4" name="Alt Bilgi Yer Tutucusu 3"/>
          <p:cNvSpPr>
            <a:spLocks noGrp="1"/>
          </p:cNvSpPr>
          <p:nvPr>
            <p:ph type="ftr" sz="quarter" idx="11"/>
          </p:nvPr>
        </p:nvSpPr>
        <p:spPr/>
        <p:txBody>
          <a:bodyPr rtlCol="0"/>
          <a:lstStyle/>
          <a:p>
            <a:pPr rtl="0"/>
            <a:r>
              <a:rPr lang="tr-TR"/>
              <a:t>Mehmet ÇOLAK - Bilişim Teknolojileri Öğretmeni</a:t>
            </a:r>
            <a:endParaRPr/>
          </a:p>
        </p:txBody>
      </p:sp>
      <p:sp>
        <p:nvSpPr>
          <p:cNvPr id="3" name="Tarih Yer Tutucusu 2"/>
          <p:cNvSpPr>
            <a:spLocks noGrp="1"/>
          </p:cNvSpPr>
          <p:nvPr>
            <p:ph type="dt" sz="half" idx="10"/>
          </p:nvPr>
        </p:nvSpPr>
        <p:spPr/>
        <p:txBody>
          <a:bodyPr rtlCol="0"/>
          <a:lstStyle/>
          <a:p>
            <a:pPr rtl="0"/>
            <a:fld id="{7B2E1451-ADF3-4A06-A7AD-A7E6F5E2CFE6}" type="datetime1">
              <a:rPr lang="tr-TR" smtClean="0"/>
              <a:t>20.12.2017</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rtlCol="0"/>
          <a:lstStyle/>
          <a:p>
            <a:pPr rtl="0"/>
            <a:fld id="{022B156B-59AE-415F-B24B-8756D48BB977}" type="slidenum">
              <a:rPr/>
              <a:t>‹#›</a:t>
            </a:fld>
            <a:endParaRPr/>
          </a:p>
        </p:txBody>
      </p:sp>
      <p:sp>
        <p:nvSpPr>
          <p:cNvPr id="3" name="Alt Bilgi Yer Tutucusu 2"/>
          <p:cNvSpPr>
            <a:spLocks noGrp="1"/>
          </p:cNvSpPr>
          <p:nvPr>
            <p:ph type="ftr" sz="quarter" idx="11"/>
          </p:nvPr>
        </p:nvSpPr>
        <p:spPr/>
        <p:txBody>
          <a:bodyPr rtlCol="0"/>
          <a:lstStyle/>
          <a:p>
            <a:pPr rtl="0"/>
            <a:r>
              <a:rPr lang="tr-TR"/>
              <a:t>Mehmet ÇOLAK - Bilişim Teknolojileri Öğretmeni</a:t>
            </a:r>
            <a:endParaRPr/>
          </a:p>
        </p:txBody>
      </p:sp>
      <p:sp>
        <p:nvSpPr>
          <p:cNvPr id="2" name="Tarih Yer Tutucusu 1"/>
          <p:cNvSpPr>
            <a:spLocks noGrp="1"/>
          </p:cNvSpPr>
          <p:nvPr>
            <p:ph type="dt" sz="half" idx="10"/>
          </p:nvPr>
        </p:nvSpPr>
        <p:spPr/>
        <p:txBody>
          <a:bodyPr rtlCol="0"/>
          <a:lstStyle/>
          <a:p>
            <a:pPr rtl="0"/>
            <a:fld id="{A7FAC31A-F9A9-430E-B67C-DF2581AD2EC0}" type="datetime1">
              <a:rPr lang="tr-TR" smtClean="0"/>
              <a:t>20.12.2017</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sim Yazılı İki Resim">
    <p:spTree>
      <p:nvGrpSpPr>
        <p:cNvPr id="1" name=""/>
        <p:cNvGrpSpPr/>
        <p:nvPr/>
      </p:nvGrpSpPr>
      <p:grpSpPr>
        <a:xfrm>
          <a:off x="0" y="0"/>
          <a:ext cx="0" cy="0"/>
          <a:chOff x="0" y="0"/>
          <a:chExt cx="0" cy="0"/>
        </a:xfrm>
      </p:grpSpPr>
      <p:sp>
        <p:nvSpPr>
          <p:cNvPr id="2" name="Başlık 1"/>
          <p:cNvSpPr>
            <a:spLocks noGrp="1"/>
          </p:cNvSpPr>
          <p:nvPr>
            <p:ph type="title"/>
          </p:nvPr>
        </p:nvSpPr>
        <p:spPr>
          <a:xfrm>
            <a:off x="1065212" y="304799"/>
            <a:ext cx="10058402" cy="1216152"/>
          </a:xfrm>
        </p:spPr>
        <p:txBody>
          <a:bodyPr rtlCol="0"/>
          <a:lstStyle>
            <a:lvl1pPr algn="l" rtl="0">
              <a:defRPr/>
            </a:lvl1pPr>
          </a:lstStyle>
          <a:p>
            <a:pPr rtl="0"/>
            <a:r>
              <a:rPr lang="tr-TR"/>
              <a:t>Asıl başlık stilini düzenlemek için tıklayın</a:t>
            </a:r>
            <a:endParaRPr lang="tr"/>
          </a:p>
        </p:txBody>
      </p:sp>
      <p:grpSp>
        <p:nvGrpSpPr>
          <p:cNvPr id="9" name="Grup 8"/>
          <p:cNvGrpSpPr/>
          <p:nvPr/>
        </p:nvGrpSpPr>
        <p:grpSpPr>
          <a:xfrm>
            <a:off x="1052422" y="1733550"/>
            <a:ext cx="4360503" cy="3050038"/>
            <a:chOff x="895350" y="3313113"/>
            <a:chExt cx="3613151" cy="2790825"/>
          </a:xfrm>
          <a:solidFill>
            <a:schemeClr val="tx1">
              <a:lumMod val="50000"/>
            </a:schemeClr>
          </a:solidFill>
        </p:grpSpPr>
        <p:sp>
          <p:nvSpPr>
            <p:cNvPr id="10"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3"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4"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5"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6"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7"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8"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9"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0"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1"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6" name="Resim Yer Tutucusu 33" descr="Resim eklemek için boş yer tutucu. Yer tutucuya tıklayın ve eklemek istediğiniz resmi seçin."/>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rtl="0">
              <a:buNone/>
              <a:defRPr/>
            </a:lvl1pPr>
          </a:lstStyle>
          <a:p>
            <a:pPr rtl="0"/>
            <a:r>
              <a:rPr lang="tr-TR"/>
              <a:t>Resim eklemek için simgeye tıklayın</a:t>
            </a:r>
            <a:endParaRPr dirty="0"/>
          </a:p>
        </p:txBody>
      </p:sp>
      <p:sp>
        <p:nvSpPr>
          <p:cNvPr id="39" name="Metin Yer Tutucusu 3"/>
          <p:cNvSpPr>
            <a:spLocks noGrp="1"/>
          </p:cNvSpPr>
          <p:nvPr>
            <p:ph type="body" sz="half" idx="2"/>
          </p:nvPr>
        </p:nvSpPr>
        <p:spPr>
          <a:xfrm>
            <a:off x="1052423"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grpSp>
        <p:nvGrpSpPr>
          <p:cNvPr id="22" name="Grup 21"/>
          <p:cNvGrpSpPr/>
          <p:nvPr/>
        </p:nvGrpSpPr>
        <p:grpSpPr>
          <a:xfrm>
            <a:off x="6763111" y="1733550"/>
            <a:ext cx="4360503" cy="3050038"/>
            <a:chOff x="895350" y="3313113"/>
            <a:chExt cx="3613151" cy="2790825"/>
          </a:xfrm>
          <a:solidFill>
            <a:schemeClr val="tx1">
              <a:lumMod val="50000"/>
            </a:schemeClr>
          </a:solidFill>
        </p:grpSpPr>
        <p:sp>
          <p:nvSpPr>
            <p:cNvPr id="23"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4"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5"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6"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7"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8"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9"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0"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1"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2"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3"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4"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7" name="Resim Yer Tutucusu 33" descr="Resim eklemek için boş yer tutucu. Yer tutucuya tıklayın ve eklemek istediğiniz resmi seçin."/>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rtl="0">
              <a:buNone/>
              <a:defRPr/>
            </a:lvl1pPr>
          </a:lstStyle>
          <a:p>
            <a:pPr rtl="0"/>
            <a:r>
              <a:rPr lang="tr-TR"/>
              <a:t>Resim eklemek için simgeye tıklayın</a:t>
            </a:r>
            <a:endParaRPr dirty="0"/>
          </a:p>
        </p:txBody>
      </p:sp>
      <p:sp>
        <p:nvSpPr>
          <p:cNvPr id="40" name="Metin Yer Tutucusu 3"/>
          <p:cNvSpPr>
            <a:spLocks noGrp="1"/>
          </p:cNvSpPr>
          <p:nvPr>
            <p:ph type="body" sz="half" idx="19"/>
          </p:nvPr>
        </p:nvSpPr>
        <p:spPr>
          <a:xfrm>
            <a:off x="6742908"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sp>
        <p:nvSpPr>
          <p:cNvPr id="8" name="Slayt Numarası Yer Tutucusu 7"/>
          <p:cNvSpPr>
            <a:spLocks noGrp="1"/>
          </p:cNvSpPr>
          <p:nvPr>
            <p:ph type="sldNum" sz="quarter" idx="12"/>
          </p:nvPr>
        </p:nvSpPr>
        <p:spPr/>
        <p:txBody>
          <a:bodyPr rtlCol="0"/>
          <a:lstStyle/>
          <a:p>
            <a:pPr rtl="0"/>
            <a:fld id="{022B156B-59AE-415F-B24B-8756D48BB977}" type="slidenum">
              <a:rPr/>
              <a:pPr/>
              <a:t>‹#›</a:t>
            </a:fld>
            <a:endParaRPr/>
          </a:p>
        </p:txBody>
      </p:sp>
      <p:sp>
        <p:nvSpPr>
          <p:cNvPr id="7" name="Alt Bilgi Yer Tutucusu 6"/>
          <p:cNvSpPr>
            <a:spLocks noGrp="1"/>
          </p:cNvSpPr>
          <p:nvPr>
            <p:ph type="ftr" sz="quarter" idx="11"/>
          </p:nvPr>
        </p:nvSpPr>
        <p:spPr/>
        <p:txBody>
          <a:bodyPr rtlCol="0"/>
          <a:lstStyle/>
          <a:p>
            <a:pPr rtl="0"/>
            <a:r>
              <a:rPr lang="tr-TR"/>
              <a:t>Mehmet ÇOLAK - Bilişim Teknolojileri Öğretmeni</a:t>
            </a:r>
            <a:endParaRPr/>
          </a:p>
        </p:txBody>
      </p:sp>
      <p:sp>
        <p:nvSpPr>
          <p:cNvPr id="6" name="Tarih Yer Tutucusu 5"/>
          <p:cNvSpPr>
            <a:spLocks noGrp="1"/>
          </p:cNvSpPr>
          <p:nvPr>
            <p:ph type="dt" sz="half" idx="10"/>
          </p:nvPr>
        </p:nvSpPr>
        <p:spPr/>
        <p:txBody>
          <a:bodyPr rtlCol="0"/>
          <a:lstStyle/>
          <a:p>
            <a:pPr rtl="0"/>
            <a:fld id="{6C1CE534-1530-49A5-94E5-52057697A736}" type="datetime1">
              <a:rPr lang="tr-TR" smtClean="0"/>
              <a:t>20.12.2017</a:t>
            </a:fld>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sim Yazılı Üç Resim">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stilini düzenlemek için tıklayın</a:t>
            </a:r>
            <a:endParaRPr lang="tr"/>
          </a:p>
        </p:txBody>
      </p:sp>
      <p:grpSp>
        <p:nvGrpSpPr>
          <p:cNvPr id="52" name="Gr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4"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5"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6"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7"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8"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9"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0"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1"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2"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3"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4"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79" name="Resim Yer Tutucusu 33" descr="Resim eklemek için boş yer tutucu. Yer tutucuya tıklayın ve eklemek istediğiniz resmi seçin."/>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rtl="0">
              <a:buNone/>
              <a:defRPr/>
            </a:lvl1pPr>
          </a:lstStyle>
          <a:p>
            <a:pPr rtl="0"/>
            <a:r>
              <a:rPr lang="tr-TR"/>
              <a:t>Resim eklemek için simgeye tıklayın</a:t>
            </a:r>
            <a:endParaRPr dirty="0"/>
          </a:p>
        </p:txBody>
      </p:sp>
      <p:sp>
        <p:nvSpPr>
          <p:cNvPr id="81" name="Metin Yer Tutucusu 3"/>
          <p:cNvSpPr>
            <a:spLocks noGrp="1"/>
          </p:cNvSpPr>
          <p:nvPr>
            <p:ph type="body" sz="half" idx="2"/>
          </p:nvPr>
        </p:nvSpPr>
        <p:spPr>
          <a:xfrm>
            <a:off x="123521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grpSp>
        <p:nvGrpSpPr>
          <p:cNvPr id="84" name="Gr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6"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7"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8"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9"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0"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1"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2"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3"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4"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5"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6"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78" name="Resim Yer Tutucusu 33" descr="Resim eklemek için boş yer tutucu. Yer tutucuya tıklayın ve eklemek istediğiniz resmi seçin."/>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rtl="0">
              <a:buNone/>
              <a:defRPr/>
            </a:lvl1pPr>
          </a:lstStyle>
          <a:p>
            <a:pPr rtl="0"/>
            <a:r>
              <a:rPr lang="tr-TR"/>
              <a:t>Resim eklemek için simgeye tıklayın</a:t>
            </a:r>
            <a:endParaRPr dirty="0"/>
          </a:p>
        </p:txBody>
      </p:sp>
      <p:sp>
        <p:nvSpPr>
          <p:cNvPr id="82" name="Metin Yer Tutucusu 3"/>
          <p:cNvSpPr>
            <a:spLocks noGrp="1"/>
          </p:cNvSpPr>
          <p:nvPr>
            <p:ph type="body" sz="half" idx="21"/>
          </p:nvPr>
        </p:nvSpPr>
        <p:spPr>
          <a:xfrm>
            <a:off x="4707208"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grpSp>
        <p:nvGrpSpPr>
          <p:cNvPr id="97" name="Gr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9"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0"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1"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2"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3"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4"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5"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6"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7"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8"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9"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80" name="Resim Yer Tutucusu 33" descr="Resim eklemek için boş yer tutucu. Yer tutucuya tıklayın ve eklemek istediğiniz resmi seçin."/>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rtl="0">
              <a:buNone/>
              <a:defRPr/>
            </a:lvl1pPr>
          </a:lstStyle>
          <a:p>
            <a:pPr rtl="0"/>
            <a:r>
              <a:rPr lang="tr-TR"/>
              <a:t>Resim eklemek için simgeye tıklayın</a:t>
            </a:r>
            <a:endParaRPr dirty="0"/>
          </a:p>
        </p:txBody>
      </p:sp>
      <p:sp>
        <p:nvSpPr>
          <p:cNvPr id="83" name="Metin Yer Tutucusu 3"/>
          <p:cNvSpPr>
            <a:spLocks noGrp="1"/>
          </p:cNvSpPr>
          <p:nvPr>
            <p:ph type="body" sz="half" idx="22"/>
          </p:nvPr>
        </p:nvSpPr>
        <p:spPr>
          <a:xfrm>
            <a:off x="820908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sp>
        <p:nvSpPr>
          <p:cNvPr id="8" name="Slayt Numarası Yer Tutucusu 7"/>
          <p:cNvSpPr>
            <a:spLocks noGrp="1"/>
          </p:cNvSpPr>
          <p:nvPr>
            <p:ph type="sldNum" sz="quarter" idx="12"/>
          </p:nvPr>
        </p:nvSpPr>
        <p:spPr/>
        <p:txBody>
          <a:bodyPr rtlCol="0"/>
          <a:lstStyle/>
          <a:p>
            <a:pPr rtl="0"/>
            <a:fld id="{022B156B-59AE-415F-B24B-8756D48BB977}" type="slidenum">
              <a:rPr/>
              <a:pPr/>
              <a:t>‹#›</a:t>
            </a:fld>
            <a:endParaRPr/>
          </a:p>
        </p:txBody>
      </p:sp>
      <p:sp>
        <p:nvSpPr>
          <p:cNvPr id="7" name="Alt Bilgi Yer Tutucusu 6"/>
          <p:cNvSpPr>
            <a:spLocks noGrp="1"/>
          </p:cNvSpPr>
          <p:nvPr>
            <p:ph type="ftr" sz="quarter" idx="11"/>
          </p:nvPr>
        </p:nvSpPr>
        <p:spPr/>
        <p:txBody>
          <a:bodyPr rtlCol="0"/>
          <a:lstStyle/>
          <a:p>
            <a:pPr rtl="0"/>
            <a:r>
              <a:rPr lang="tr-TR"/>
              <a:t>Mehmet ÇOLAK - Bilişim Teknolojileri Öğretmeni</a:t>
            </a:r>
            <a:endParaRPr/>
          </a:p>
        </p:txBody>
      </p:sp>
      <p:sp>
        <p:nvSpPr>
          <p:cNvPr id="6" name="Tarih Yer Tutucusu 5"/>
          <p:cNvSpPr>
            <a:spLocks noGrp="1"/>
          </p:cNvSpPr>
          <p:nvPr>
            <p:ph type="dt" sz="half" idx="10"/>
          </p:nvPr>
        </p:nvSpPr>
        <p:spPr/>
        <p:txBody>
          <a:bodyPr rtlCol="0"/>
          <a:lstStyle/>
          <a:p>
            <a:pPr rtl="0"/>
            <a:fld id="{EAC832FE-4004-4847-916C-66A5BC0B23F2}" type="datetime1">
              <a:rPr lang="tr-TR" smtClean="0"/>
              <a:t>20.12.2017</a:t>
            </a:fld>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tr"/>
              <a:t>Asıl başlık stili için tıklatın</a:t>
            </a:r>
            <a:endParaRPr/>
          </a:p>
        </p:txBody>
      </p:sp>
      <p:sp>
        <p:nvSpPr>
          <p:cNvPr id="3" name="Metin Yer Tutucusu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tr"/>
              <a:t>Asıl metin stillerini düzenle</a:t>
            </a:r>
          </a:p>
          <a:p>
            <a:pPr lvl="1" rtl="0"/>
            <a:r>
              <a:rPr lang="tr"/>
              <a:t>İkinci düzey</a:t>
            </a:r>
          </a:p>
          <a:p>
            <a:pPr lvl="2" rtl="0"/>
            <a:r>
              <a:rPr lang="tr"/>
              <a:t>Üçüncü düzey</a:t>
            </a:r>
          </a:p>
          <a:p>
            <a:pPr lvl="3" rtl="0"/>
            <a:r>
              <a:rPr lang="tr"/>
              <a:t>Dördüncü düzey</a:t>
            </a:r>
          </a:p>
          <a:p>
            <a:pPr lvl="4" rtl="0"/>
            <a:r>
              <a:rPr lang="tr"/>
              <a:t>Beşinci düzey</a:t>
            </a:r>
            <a:endParaRPr/>
          </a:p>
        </p:txBody>
      </p:sp>
      <p:sp>
        <p:nvSpPr>
          <p:cNvPr id="6" name="Slayt Numarası Yer Tutucusu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rtl="0">
              <a:defRPr sz="1100">
                <a:solidFill>
                  <a:schemeClr val="tx1"/>
                </a:solidFill>
              </a:defRPr>
            </a:lvl1pPr>
          </a:lstStyle>
          <a:p>
            <a:pPr rtl="0"/>
            <a:fld id="{022B156B-59AE-415F-B24B-8756D48BB977}" type="slidenum">
              <a:rPr lang="en-US" smtClean="0"/>
              <a:pPr/>
              <a:t>‹#›</a:t>
            </a:fld>
            <a:endParaRPr lang="en-US"/>
          </a:p>
        </p:txBody>
      </p:sp>
      <p:sp>
        <p:nvSpPr>
          <p:cNvPr id="5" name="Alt Bilgi Yer Tutucusu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rtl="0">
              <a:defRPr sz="1100">
                <a:solidFill>
                  <a:schemeClr val="tx1"/>
                </a:solidFill>
              </a:defRPr>
            </a:lvl1pPr>
          </a:lstStyle>
          <a:p>
            <a:pPr rtl="0"/>
            <a:r>
              <a:rPr lang="en-US"/>
              <a:t>Mehmet ÇOLAK - Bilişim Teknolojileri Öğretmeni</a:t>
            </a:r>
          </a:p>
        </p:txBody>
      </p:sp>
      <p:sp>
        <p:nvSpPr>
          <p:cNvPr id="4" name="Tarih Yer Tutucusu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defRPr>
            </a:lvl1pPr>
          </a:lstStyle>
          <a:p>
            <a:pPr rtl="0"/>
            <a:fld id="{0538848E-7660-4C40-BA5E-1BE31A943E66}" type="datetime1">
              <a:rPr lang="tr-TR" smtClean="0"/>
              <a:t>20.12.2017</a:t>
            </a:fld>
            <a:endParaRPr lang="en-US"/>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hf hdr="0"/>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rtlCol="0">
            <a:normAutofit/>
          </a:bodyPr>
          <a:lstStyle/>
          <a:p>
            <a:r>
              <a:rPr lang="tr-TR" dirty="0"/>
              <a:t>Bilgisayar Bilimi</a:t>
            </a:r>
            <a:endParaRPr lang="tr" dirty="0"/>
          </a:p>
        </p:txBody>
      </p:sp>
      <p:sp>
        <p:nvSpPr>
          <p:cNvPr id="3" name="Alt Başlık 2"/>
          <p:cNvSpPr>
            <a:spLocks noGrp="1"/>
          </p:cNvSpPr>
          <p:nvPr>
            <p:ph type="subTitle" idx="1"/>
          </p:nvPr>
        </p:nvSpPr>
        <p:spPr/>
        <p:txBody>
          <a:bodyPr rtlCol="0">
            <a:normAutofit/>
          </a:bodyPr>
          <a:lstStyle/>
          <a:p>
            <a:r>
              <a:rPr lang="tr-TR" dirty="0"/>
              <a:t>Döngü Yapısı İle Problem Çözme</a:t>
            </a:r>
            <a:endParaRPr lang="tr" dirty="0"/>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pPr fontAlgn="base"/>
            <a:r>
              <a:rPr lang="en-US" dirty="0"/>
              <a:t>4. While/ While End </a:t>
            </a:r>
            <a:r>
              <a:rPr lang="en-US" dirty="0" err="1"/>
              <a:t>Döngüsü</a:t>
            </a:r>
            <a:endParaRPr lang="en-US" dirty="0"/>
          </a:p>
        </p:txBody>
      </p:sp>
      <p:sp>
        <p:nvSpPr>
          <p:cNvPr id="14" name="İçerik Yer Tutucusu 13"/>
          <p:cNvSpPr>
            <a:spLocks noGrp="1"/>
          </p:cNvSpPr>
          <p:nvPr>
            <p:ph idx="1"/>
          </p:nvPr>
        </p:nvSpPr>
        <p:spPr>
          <a:xfrm>
            <a:off x="1065214" y="1752600"/>
            <a:ext cx="10058400" cy="4229100"/>
          </a:xfrm>
        </p:spPr>
        <p:txBody>
          <a:bodyPr rtlCol="0">
            <a:normAutofit/>
          </a:bodyPr>
          <a:lstStyle/>
          <a:p>
            <a:pPr marL="0" indent="0" fontAlgn="base">
              <a:buNone/>
            </a:pPr>
            <a:r>
              <a:rPr lang="tr-TR" b="1" dirty="0"/>
              <a:t>Bu yapıya ilişkin akış şeması ise şöyledir:</a:t>
            </a:r>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20.12.2017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10</a:t>
            </a:fld>
            <a:endParaRPr lang="tr-TR" dirty="0"/>
          </a:p>
        </p:txBody>
      </p:sp>
      <p:pic>
        <p:nvPicPr>
          <p:cNvPr id="2050" name="Picture 2" descr="https://i2.wp.com/bilgisayarbilim.com/wp-content/uploads/2017/11/While-While-End-D%C3%B6ng%C3%BCs%C3%BC-2.png?zoom=1.25&amp;resize=231%2C284">
            <a:extLst>
              <a:ext uri="{FF2B5EF4-FFF2-40B4-BE49-F238E27FC236}">
                <a16:creationId xmlns:a16="http://schemas.microsoft.com/office/drawing/2014/main" id="{09FA10BA-9EC3-4319-82A4-6ACAB6D0F4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7331" y="2351314"/>
            <a:ext cx="2817338" cy="3460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743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pPr fontAlgn="base"/>
            <a:r>
              <a:rPr lang="en-US" dirty="0"/>
              <a:t>4. While/ While End </a:t>
            </a:r>
            <a:r>
              <a:rPr lang="en-US" dirty="0" err="1"/>
              <a:t>Döngüsü</a:t>
            </a:r>
            <a:endParaRPr lang="en-US" dirty="0"/>
          </a:p>
        </p:txBody>
      </p:sp>
      <p:sp>
        <p:nvSpPr>
          <p:cNvPr id="14" name="İçerik Yer Tutucusu 13"/>
          <p:cNvSpPr>
            <a:spLocks noGrp="1"/>
          </p:cNvSpPr>
          <p:nvPr>
            <p:ph idx="1"/>
          </p:nvPr>
        </p:nvSpPr>
        <p:spPr>
          <a:xfrm>
            <a:off x="1065213" y="1752600"/>
            <a:ext cx="7010397" cy="4229100"/>
          </a:xfrm>
        </p:spPr>
        <p:txBody>
          <a:bodyPr rtlCol="0">
            <a:normAutofit/>
          </a:bodyPr>
          <a:lstStyle/>
          <a:p>
            <a:pPr marL="0" indent="0" fontAlgn="base">
              <a:buNone/>
            </a:pPr>
            <a:r>
              <a:rPr lang="tr-TR" b="1" dirty="0"/>
              <a:t>Bu yapıya ilişkin akış şeması ise yandaki gibidir:</a:t>
            </a:r>
          </a:p>
          <a:p>
            <a:pPr marL="0" indent="0" fontAlgn="base">
              <a:buNone/>
            </a:pPr>
            <a:endParaRPr lang="tr-TR" b="1" dirty="0"/>
          </a:p>
          <a:p>
            <a:pPr fontAlgn="base"/>
            <a:r>
              <a:rPr lang="tr-TR" dirty="0"/>
              <a:t>Döngünün başlangıcında, döngü içerisinde yer alan yönergelerin işlenip işlenmeyeceğine ilişkin karar vermek için koşul kontrol edilir. Eğer koşul yanlış olursa döngü içerisindeki hiçbir yönerge işleme alınmaz. Eğer koşul doğru ise döngü içerisindeki tüm yönergeler çalıştırılır ve tekrar döngünün başına dönülür. Döngü, koşul durumu yanlış olana kadar devam eder.</a:t>
            </a:r>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20.12.2017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11</a:t>
            </a:fld>
            <a:endParaRPr lang="tr-TR" dirty="0"/>
          </a:p>
        </p:txBody>
      </p:sp>
      <p:pic>
        <p:nvPicPr>
          <p:cNvPr id="2050" name="Picture 2" descr="https://i2.wp.com/bilgisayarbilim.com/wp-content/uploads/2017/11/While-While-End-D%C3%B6ng%C3%BCs%C3%BC-2.png?zoom=1.25&amp;resize=231%2C284">
            <a:extLst>
              <a:ext uri="{FF2B5EF4-FFF2-40B4-BE49-F238E27FC236}">
                <a16:creationId xmlns:a16="http://schemas.microsoft.com/office/drawing/2014/main" id="{09FA10BA-9EC3-4319-82A4-6ACAB6D0F4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5611" y="1524000"/>
            <a:ext cx="3515468" cy="4318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982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pPr fontAlgn="base"/>
            <a:r>
              <a:rPr lang="en-US" dirty="0"/>
              <a:t>4. While/ While End </a:t>
            </a:r>
            <a:r>
              <a:rPr lang="en-US" dirty="0" err="1"/>
              <a:t>Döngüsü</a:t>
            </a:r>
            <a:endParaRPr lang="en-US" dirty="0"/>
          </a:p>
        </p:txBody>
      </p:sp>
      <p:sp>
        <p:nvSpPr>
          <p:cNvPr id="14" name="İçerik Yer Tutucusu 13"/>
          <p:cNvSpPr>
            <a:spLocks noGrp="1"/>
          </p:cNvSpPr>
          <p:nvPr>
            <p:ph idx="1"/>
          </p:nvPr>
        </p:nvSpPr>
        <p:spPr>
          <a:xfrm>
            <a:off x="1065213" y="1752600"/>
            <a:ext cx="6156681" cy="4229100"/>
          </a:xfrm>
        </p:spPr>
        <p:txBody>
          <a:bodyPr rtlCol="0">
            <a:normAutofit/>
          </a:bodyPr>
          <a:lstStyle/>
          <a:p>
            <a:pPr fontAlgn="base"/>
            <a:r>
              <a:rPr lang="tr-TR" dirty="0"/>
              <a:t>Aşağıda aynı döngünün </a:t>
            </a:r>
            <a:r>
              <a:rPr lang="tr-TR" dirty="0" err="1"/>
              <a:t>If</a:t>
            </a:r>
            <a:r>
              <a:rPr lang="tr-TR" dirty="0"/>
              <a:t>/</a:t>
            </a:r>
            <a:r>
              <a:rPr lang="tr-TR" dirty="0" err="1"/>
              <a:t>Then</a:t>
            </a:r>
            <a:r>
              <a:rPr lang="tr-TR" dirty="0"/>
              <a:t>/Else karar yapısına eş değer algoritması ve akış şeması görülmektedir.</a:t>
            </a:r>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20.12.2017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12</a:t>
            </a:fld>
            <a:endParaRPr lang="tr-TR" dirty="0"/>
          </a:p>
        </p:txBody>
      </p:sp>
      <p:pic>
        <p:nvPicPr>
          <p:cNvPr id="3074" name="Picture 2" descr="https://i1.wp.com/bilgisayarbilim.com/wp-content/uploads/2017/11/While-While-End-D%C3%B6ng%C3%BCs%C3%BC-3.png?resize=282%2C495">
            <a:extLst>
              <a:ext uri="{FF2B5EF4-FFF2-40B4-BE49-F238E27FC236}">
                <a16:creationId xmlns:a16="http://schemas.microsoft.com/office/drawing/2014/main" id="{DD61177B-CAE6-4C8D-ACBE-A0AB39ACC5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7564" y="928396"/>
            <a:ext cx="2686050" cy="4714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732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pPr fontAlgn="base"/>
            <a:r>
              <a:rPr lang="en-US" dirty="0"/>
              <a:t>4. While/ While End </a:t>
            </a:r>
            <a:r>
              <a:rPr lang="en-US" dirty="0" err="1"/>
              <a:t>Döngüsü</a:t>
            </a:r>
            <a:endParaRPr lang="en-US" dirty="0"/>
          </a:p>
        </p:txBody>
      </p:sp>
      <p:sp>
        <p:nvSpPr>
          <p:cNvPr id="14" name="İçerik Yer Tutucusu 13"/>
          <p:cNvSpPr>
            <a:spLocks noGrp="1"/>
          </p:cNvSpPr>
          <p:nvPr>
            <p:ph idx="1"/>
          </p:nvPr>
        </p:nvSpPr>
        <p:spPr>
          <a:xfrm>
            <a:off x="1065214" y="1752600"/>
            <a:ext cx="5943600" cy="4229100"/>
          </a:xfrm>
        </p:spPr>
        <p:txBody>
          <a:bodyPr rtlCol="0">
            <a:normAutofit/>
          </a:bodyPr>
          <a:lstStyle/>
          <a:p>
            <a:pPr fontAlgn="base"/>
            <a:r>
              <a:rPr lang="tr-TR" dirty="0"/>
              <a:t>Yönergelerin kaç kez tekrarlanacağının belli olmadığı zaman ya da döngüdeki yönergelerin işleme alınmayacağı durumlar olduğunda, </a:t>
            </a:r>
            <a:r>
              <a:rPr lang="tr-TR" dirty="0" err="1"/>
              <a:t>While</a:t>
            </a:r>
            <a:r>
              <a:rPr lang="tr-TR" dirty="0"/>
              <a:t>/</a:t>
            </a:r>
            <a:r>
              <a:rPr lang="tr-TR" dirty="0" err="1"/>
              <a:t>WhileEnd</a:t>
            </a:r>
            <a:r>
              <a:rPr lang="tr-TR" dirty="0"/>
              <a:t> döngü yapısı kullanılır. Bu durumlarda döngüye girerken kontrol edilen durum yanlıştır.</a:t>
            </a:r>
          </a:p>
          <a:p>
            <a:pPr fontAlgn="base"/>
            <a:r>
              <a:rPr lang="tr-TR" dirty="0"/>
              <a:t>Örneğin bir sınıftaki öğrencilerin yaş ortalamasını hesaplayan algoritma ve akış şeması nasıl olmalıdır?</a:t>
            </a:r>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20.12.2017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13</a:t>
            </a:fld>
            <a:endParaRPr lang="tr-TR" dirty="0"/>
          </a:p>
        </p:txBody>
      </p:sp>
      <p:pic>
        <p:nvPicPr>
          <p:cNvPr id="5122" name="Picture 2" descr="https://i0.wp.com/bilgisayarbilim.com/wp-content/uploads/2017/11/While-While-End-D%C3%B6ng%C3%BCs%C3%BC-4.png?resize=467%2C593">
            <a:extLst>
              <a:ext uri="{FF2B5EF4-FFF2-40B4-BE49-F238E27FC236}">
                <a16:creationId xmlns:a16="http://schemas.microsoft.com/office/drawing/2014/main" id="{07B2234F-8A39-4791-ADDC-4748859AF9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2591" y="609599"/>
            <a:ext cx="4063627" cy="5160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7454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pPr fontAlgn="base"/>
            <a:r>
              <a:rPr lang="en-US" dirty="0"/>
              <a:t>5. Repeat/Until </a:t>
            </a:r>
            <a:r>
              <a:rPr lang="en-US" dirty="0" err="1"/>
              <a:t>Döngüsü</a:t>
            </a:r>
            <a:endParaRPr lang="en-US" dirty="0"/>
          </a:p>
        </p:txBody>
      </p:sp>
      <p:sp>
        <p:nvSpPr>
          <p:cNvPr id="14" name="İçerik Yer Tutucusu 13"/>
          <p:cNvSpPr>
            <a:spLocks noGrp="1"/>
          </p:cNvSpPr>
          <p:nvPr>
            <p:ph idx="1"/>
          </p:nvPr>
        </p:nvSpPr>
        <p:spPr>
          <a:xfrm>
            <a:off x="1065214" y="1752600"/>
            <a:ext cx="10058400" cy="4229100"/>
          </a:xfrm>
        </p:spPr>
        <p:txBody>
          <a:bodyPr rtlCol="0">
            <a:normAutofit/>
          </a:bodyPr>
          <a:lstStyle/>
          <a:p>
            <a:pPr marL="0" indent="0" fontAlgn="base">
              <a:buNone/>
            </a:pPr>
            <a:r>
              <a:rPr lang="tr-TR" dirty="0"/>
              <a:t>Bir diğer döngü türü </a:t>
            </a:r>
            <a:r>
              <a:rPr lang="tr-TR" dirty="0" err="1"/>
              <a:t>Repeat</a:t>
            </a:r>
            <a:r>
              <a:rPr lang="tr-TR" dirty="0"/>
              <a:t>/</a:t>
            </a:r>
            <a:r>
              <a:rPr lang="tr-TR" dirty="0" err="1"/>
              <a:t>Until</a:t>
            </a:r>
            <a:r>
              <a:rPr lang="tr-TR" dirty="0"/>
              <a:t> yapısıdır. Bu yapı bilgisayara, yönergeleri </a:t>
            </a:r>
            <a:r>
              <a:rPr lang="tr-TR" dirty="0" err="1"/>
              <a:t>Repeat</a:t>
            </a:r>
            <a:r>
              <a:rPr lang="tr-TR" dirty="0"/>
              <a:t> ve </a:t>
            </a:r>
            <a:r>
              <a:rPr lang="tr-TR" dirty="0" err="1"/>
              <a:t>Until</a:t>
            </a:r>
            <a:r>
              <a:rPr lang="tr-TR" dirty="0"/>
              <a:t> komutları arasında bir koşul doğru olana kadar yapmasını iletir. Bu yapı ile </a:t>
            </a:r>
            <a:r>
              <a:rPr lang="tr-TR" dirty="0" err="1"/>
              <a:t>While</a:t>
            </a:r>
            <a:r>
              <a:rPr lang="tr-TR" dirty="0"/>
              <a:t> yapısı arasında iki temel fark vardır:</a:t>
            </a:r>
          </a:p>
          <a:p>
            <a:pPr lvl="1" fontAlgn="base"/>
            <a:r>
              <a:rPr lang="tr-TR" dirty="0" err="1"/>
              <a:t>While</a:t>
            </a:r>
            <a:r>
              <a:rPr lang="tr-TR" dirty="0"/>
              <a:t> döngü yapısında döngü koşul doğru olduğu sürece çalışır, oysa </a:t>
            </a:r>
            <a:r>
              <a:rPr lang="tr-TR" dirty="0" err="1"/>
              <a:t>Repeat</a:t>
            </a:r>
            <a:r>
              <a:rPr lang="tr-TR" dirty="0"/>
              <a:t> yapısında döngü koşul doğru olduğunda durur,</a:t>
            </a:r>
          </a:p>
          <a:p>
            <a:pPr lvl="1" fontAlgn="base"/>
            <a:r>
              <a:rPr lang="tr-TR" dirty="0" err="1"/>
              <a:t>While</a:t>
            </a:r>
            <a:r>
              <a:rPr lang="tr-TR" dirty="0"/>
              <a:t> döngüsünde koşul sürecin başında; </a:t>
            </a:r>
            <a:r>
              <a:rPr lang="tr-TR" dirty="0" err="1"/>
              <a:t>Repeat</a:t>
            </a:r>
            <a:r>
              <a:rPr lang="tr-TR" dirty="0"/>
              <a:t> yapısında ise döngünün sonunda kontrol edilir.</a:t>
            </a:r>
          </a:p>
          <a:p>
            <a:pPr marL="0" indent="0" fontAlgn="base">
              <a:buNone/>
            </a:pPr>
            <a:r>
              <a:rPr lang="tr-TR" dirty="0"/>
              <a:t>Böylece döngü içerisindeki yönergeleri, koşul kontrol edilmeden önce en az bir kere çalıştırmış olur. Bu yüzden koşulu kontrol etmeksizin en az bir kez yapılması gereken işlemler varsa </a:t>
            </a:r>
            <a:r>
              <a:rPr lang="tr-TR" dirty="0" err="1"/>
              <a:t>Repat</a:t>
            </a:r>
            <a:r>
              <a:rPr lang="tr-TR" dirty="0"/>
              <a:t>/</a:t>
            </a:r>
            <a:r>
              <a:rPr lang="tr-TR" dirty="0" err="1"/>
              <a:t>Until</a:t>
            </a:r>
            <a:r>
              <a:rPr lang="tr-TR" dirty="0"/>
              <a:t> döngü yapısının tercih edilmesi gerekir.</a:t>
            </a:r>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20.12.2017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14</a:t>
            </a:fld>
            <a:endParaRPr lang="tr-TR" dirty="0"/>
          </a:p>
        </p:txBody>
      </p:sp>
    </p:spTree>
    <p:extLst>
      <p:ext uri="{BB962C8B-B14F-4D97-AF65-F5344CB8AC3E}">
        <p14:creationId xmlns:p14="http://schemas.microsoft.com/office/powerpoint/2010/main" val="4256986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pPr fontAlgn="base"/>
            <a:r>
              <a:rPr lang="en-US" dirty="0"/>
              <a:t>5. Repeat/Until </a:t>
            </a:r>
            <a:r>
              <a:rPr lang="en-US" dirty="0" err="1"/>
              <a:t>Döngüsü</a:t>
            </a:r>
            <a:endParaRPr lang="en-US" dirty="0"/>
          </a:p>
        </p:txBody>
      </p:sp>
      <p:sp>
        <p:nvSpPr>
          <p:cNvPr id="14" name="İçerik Yer Tutucusu 13"/>
          <p:cNvSpPr>
            <a:spLocks noGrp="1"/>
          </p:cNvSpPr>
          <p:nvPr>
            <p:ph idx="1"/>
          </p:nvPr>
        </p:nvSpPr>
        <p:spPr>
          <a:xfrm>
            <a:off x="1065214" y="1752600"/>
            <a:ext cx="10058400" cy="4229100"/>
          </a:xfrm>
        </p:spPr>
        <p:txBody>
          <a:bodyPr rtlCol="0">
            <a:normAutofit/>
          </a:bodyPr>
          <a:lstStyle/>
          <a:p>
            <a:pPr marL="0" indent="0" fontAlgn="base">
              <a:buNone/>
            </a:pPr>
            <a:r>
              <a:rPr lang="tr-TR" dirty="0" err="1"/>
              <a:t>Repeat</a:t>
            </a:r>
            <a:r>
              <a:rPr lang="tr-TR" dirty="0"/>
              <a:t>/</a:t>
            </a:r>
            <a:r>
              <a:rPr lang="tr-TR" dirty="0" err="1"/>
              <a:t>Until</a:t>
            </a:r>
            <a:r>
              <a:rPr lang="tr-TR" dirty="0"/>
              <a:t> yapısının algoritması ve akış şeması şu şekildedir:</a:t>
            </a:r>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20.12.2017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15</a:t>
            </a:fld>
            <a:endParaRPr lang="tr-TR" dirty="0"/>
          </a:p>
        </p:txBody>
      </p:sp>
      <p:pic>
        <p:nvPicPr>
          <p:cNvPr id="6146" name="Picture 2" descr="https://i1.wp.com/bilgisayarbilim.com/wp-content/uploads/2017/11/Repeat-Until-D%C3%B6ng%C3%BCs%C3%BC-1.png?resize=202%2C336">
            <a:extLst>
              <a:ext uri="{FF2B5EF4-FFF2-40B4-BE49-F238E27FC236}">
                <a16:creationId xmlns:a16="http://schemas.microsoft.com/office/drawing/2014/main" id="{63728E10-24D3-4EBE-9A35-D95B6C4DF1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9783" y="724964"/>
            <a:ext cx="3086909" cy="5134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494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pPr fontAlgn="base"/>
            <a:r>
              <a:rPr lang="en-US" dirty="0"/>
              <a:t>5. Repeat/Until </a:t>
            </a:r>
            <a:r>
              <a:rPr lang="en-US" dirty="0" err="1"/>
              <a:t>Döngüsü</a:t>
            </a:r>
            <a:endParaRPr lang="en-US" dirty="0"/>
          </a:p>
        </p:txBody>
      </p:sp>
      <p:sp>
        <p:nvSpPr>
          <p:cNvPr id="14" name="İçerik Yer Tutucusu 13"/>
          <p:cNvSpPr>
            <a:spLocks noGrp="1"/>
          </p:cNvSpPr>
          <p:nvPr>
            <p:ph idx="1"/>
          </p:nvPr>
        </p:nvSpPr>
        <p:spPr>
          <a:xfrm>
            <a:off x="1065214" y="1752600"/>
            <a:ext cx="10058400" cy="4229100"/>
          </a:xfrm>
        </p:spPr>
        <p:txBody>
          <a:bodyPr rtlCol="0">
            <a:normAutofit/>
          </a:bodyPr>
          <a:lstStyle/>
          <a:p>
            <a:pPr marL="0" indent="0" fontAlgn="base">
              <a:buNone/>
            </a:pPr>
            <a:r>
              <a:rPr lang="tr-TR" dirty="0"/>
              <a:t>Şimdi, bu yapıya eş değer </a:t>
            </a:r>
            <a:r>
              <a:rPr lang="tr-TR" dirty="0" err="1"/>
              <a:t>If</a:t>
            </a:r>
            <a:r>
              <a:rPr lang="tr-TR" dirty="0"/>
              <a:t>/</a:t>
            </a:r>
            <a:r>
              <a:rPr lang="tr-TR" dirty="0" err="1"/>
              <a:t>Then</a:t>
            </a:r>
            <a:r>
              <a:rPr lang="tr-TR" dirty="0"/>
              <a:t>/Else yapısını inceleyelim.</a:t>
            </a:r>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20.12.2017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16</a:t>
            </a:fld>
            <a:endParaRPr lang="tr-TR" dirty="0"/>
          </a:p>
        </p:txBody>
      </p:sp>
      <p:pic>
        <p:nvPicPr>
          <p:cNvPr id="8194" name="Picture 2" descr="https://i0.wp.com/bilgisayarbilim.com/wp-content/uploads/2017/11/Repeat-Until-D%C3%B6ng%C3%BCs%C3%BC-2.png?resize=210%2C356">
            <a:extLst>
              <a:ext uri="{FF2B5EF4-FFF2-40B4-BE49-F238E27FC236}">
                <a16:creationId xmlns:a16="http://schemas.microsoft.com/office/drawing/2014/main" id="{68388913-D36B-404F-9412-DC378CFDA8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4526" y="876300"/>
            <a:ext cx="2894689" cy="4907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976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pPr fontAlgn="base"/>
            <a:r>
              <a:rPr lang="en-US" dirty="0"/>
              <a:t>6. </a:t>
            </a:r>
            <a:r>
              <a:rPr lang="en-US" dirty="0" err="1"/>
              <a:t>Otomatik</a:t>
            </a:r>
            <a:r>
              <a:rPr lang="en-US" dirty="0"/>
              <a:t> </a:t>
            </a:r>
            <a:r>
              <a:rPr lang="en-US" dirty="0" err="1"/>
              <a:t>Sayaç</a:t>
            </a:r>
            <a:r>
              <a:rPr lang="en-US" dirty="0"/>
              <a:t> </a:t>
            </a:r>
            <a:r>
              <a:rPr lang="en-US" dirty="0" err="1"/>
              <a:t>Döngüsü</a:t>
            </a:r>
            <a:endParaRPr lang="en-US" dirty="0"/>
          </a:p>
        </p:txBody>
      </p:sp>
      <p:sp>
        <p:nvSpPr>
          <p:cNvPr id="14" name="İçerik Yer Tutucusu 13"/>
          <p:cNvSpPr>
            <a:spLocks noGrp="1"/>
          </p:cNvSpPr>
          <p:nvPr>
            <p:ph idx="1"/>
          </p:nvPr>
        </p:nvSpPr>
        <p:spPr>
          <a:xfrm>
            <a:off x="1065214" y="1752600"/>
            <a:ext cx="10058400" cy="4229100"/>
          </a:xfrm>
        </p:spPr>
        <p:txBody>
          <a:bodyPr rtlCol="0">
            <a:normAutofit fontScale="92500" lnSpcReduction="20000"/>
          </a:bodyPr>
          <a:lstStyle/>
          <a:p>
            <a:pPr fontAlgn="base"/>
            <a:r>
              <a:rPr lang="tr-TR" dirty="0"/>
              <a:t>Döngü yapısının üçüncü türü otomatik sayaç döngüsüdür.</a:t>
            </a:r>
          </a:p>
          <a:p>
            <a:pPr fontAlgn="base"/>
            <a:r>
              <a:rPr lang="tr-TR" dirty="0"/>
              <a:t>Bu yapıda döngünün her tekrarında bir değişkenin değeri arttırılır ya da azaltılır.</a:t>
            </a:r>
          </a:p>
          <a:p>
            <a:pPr fontAlgn="base"/>
            <a:r>
              <a:rPr lang="tr-TR" dirty="0"/>
              <a:t>Arttırma değeri yönerge tarafından belirtilir.</a:t>
            </a:r>
          </a:p>
          <a:p>
            <a:pPr fontAlgn="base"/>
            <a:r>
              <a:rPr lang="tr-TR" dirty="0"/>
              <a:t>Bu döngüyü tasarlayan programcı, döngü tekrar sayısını kontrol etmek için değişken olarak tanımlanan bir sayaç tutar.</a:t>
            </a:r>
          </a:p>
          <a:p>
            <a:pPr fontAlgn="base"/>
            <a:r>
              <a:rPr lang="tr-TR" dirty="0"/>
              <a:t>Döngü, bu sayaç bitirme sayısından büyük olana kadar tekrar eder.</a:t>
            </a:r>
          </a:p>
          <a:p>
            <a:pPr fontAlgn="base"/>
            <a:r>
              <a:rPr lang="tr-TR" dirty="0"/>
              <a:t>Başlama ve bitiş değerleri ile arttırma değeri sabit; değişken ya da hesaplamalı olarak değişen bir değer olabilir.</a:t>
            </a:r>
          </a:p>
          <a:p>
            <a:pPr fontAlgn="base"/>
            <a:r>
              <a:rPr lang="tr-TR" dirty="0"/>
              <a:t>Döngü tamamlandıktan sonra tamamen değişebilir. Döngüye ilişkin koşul, döngünün başlangıcında ya da bitişinde olabilir.</a:t>
            </a:r>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20.12.2017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17</a:t>
            </a:fld>
            <a:endParaRPr lang="tr-TR" dirty="0"/>
          </a:p>
        </p:txBody>
      </p:sp>
    </p:spTree>
    <p:extLst>
      <p:ext uri="{BB962C8B-B14F-4D97-AF65-F5344CB8AC3E}">
        <p14:creationId xmlns:p14="http://schemas.microsoft.com/office/powerpoint/2010/main" val="324504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pPr fontAlgn="base"/>
            <a:r>
              <a:rPr lang="en-US" dirty="0"/>
              <a:t>6. </a:t>
            </a:r>
            <a:r>
              <a:rPr lang="en-US" dirty="0" err="1"/>
              <a:t>Otomatik</a:t>
            </a:r>
            <a:r>
              <a:rPr lang="en-US" dirty="0"/>
              <a:t> </a:t>
            </a:r>
            <a:r>
              <a:rPr lang="en-US" dirty="0" err="1"/>
              <a:t>Sayaç</a:t>
            </a:r>
            <a:r>
              <a:rPr lang="en-US" dirty="0"/>
              <a:t> </a:t>
            </a:r>
            <a:r>
              <a:rPr lang="en-US" dirty="0" err="1"/>
              <a:t>Döngüsü</a:t>
            </a:r>
            <a:endParaRPr lang="en-US" dirty="0"/>
          </a:p>
        </p:txBody>
      </p:sp>
      <p:sp>
        <p:nvSpPr>
          <p:cNvPr id="14" name="İçerik Yer Tutucusu 13"/>
          <p:cNvSpPr>
            <a:spLocks noGrp="1"/>
          </p:cNvSpPr>
          <p:nvPr>
            <p:ph idx="1"/>
          </p:nvPr>
        </p:nvSpPr>
        <p:spPr>
          <a:xfrm>
            <a:off x="1065214" y="1752600"/>
            <a:ext cx="5690149" cy="4229100"/>
          </a:xfrm>
        </p:spPr>
        <p:txBody>
          <a:bodyPr rtlCol="0">
            <a:normAutofit/>
          </a:bodyPr>
          <a:lstStyle/>
          <a:p>
            <a:pPr fontAlgn="base"/>
            <a:r>
              <a:rPr lang="tr-TR" dirty="0"/>
              <a:t>Otomatik sayaç döngüsüne ilişkin algoritma ve akış şeması şu şekildedir.</a:t>
            </a:r>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20.12.2017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18</a:t>
            </a:fld>
            <a:endParaRPr lang="tr-TR" dirty="0"/>
          </a:p>
        </p:txBody>
      </p:sp>
      <p:pic>
        <p:nvPicPr>
          <p:cNvPr id="10242" name="Picture 2" descr="https://i1.wp.com/bilgisayarbilim.com/wp-content/uploads/2017/11/Otomatik-Saya%C3%A7-D%C3%B6ng%C3%BCs%C3%BC-1.png?resize=414%2C520">
            <a:extLst>
              <a:ext uri="{FF2B5EF4-FFF2-40B4-BE49-F238E27FC236}">
                <a16:creationId xmlns:a16="http://schemas.microsoft.com/office/drawing/2014/main" id="{13700FDA-048B-4E5E-AB82-48FA7F1079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4570" y="304800"/>
            <a:ext cx="4368251" cy="5486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377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pPr fontAlgn="base"/>
            <a:r>
              <a:rPr lang="en-US" dirty="0"/>
              <a:t>6. </a:t>
            </a:r>
            <a:r>
              <a:rPr lang="en-US" dirty="0" err="1"/>
              <a:t>Otomatik</a:t>
            </a:r>
            <a:r>
              <a:rPr lang="en-US" dirty="0"/>
              <a:t> </a:t>
            </a:r>
            <a:r>
              <a:rPr lang="en-US" dirty="0" err="1"/>
              <a:t>Sayaç</a:t>
            </a:r>
            <a:r>
              <a:rPr lang="en-US" dirty="0"/>
              <a:t> </a:t>
            </a:r>
            <a:r>
              <a:rPr lang="en-US" dirty="0" err="1"/>
              <a:t>Döngüsü</a:t>
            </a:r>
            <a:endParaRPr lang="en-US" dirty="0"/>
          </a:p>
        </p:txBody>
      </p:sp>
      <p:sp>
        <p:nvSpPr>
          <p:cNvPr id="14" name="İçerik Yer Tutucusu 13"/>
          <p:cNvSpPr>
            <a:spLocks noGrp="1"/>
          </p:cNvSpPr>
          <p:nvPr>
            <p:ph idx="1"/>
          </p:nvPr>
        </p:nvSpPr>
        <p:spPr>
          <a:xfrm>
            <a:off x="1065214" y="1752600"/>
            <a:ext cx="5690149" cy="4229100"/>
          </a:xfrm>
        </p:spPr>
        <p:txBody>
          <a:bodyPr rtlCol="0">
            <a:normAutofit/>
          </a:bodyPr>
          <a:lstStyle/>
          <a:p>
            <a:pPr fontAlgn="base"/>
            <a:r>
              <a:rPr lang="tr-TR" dirty="0"/>
              <a:t>Koşulun, döngünün başında ya da sonunda kontrol edilmesine göre akış şeması da değişir.</a:t>
            </a:r>
          </a:p>
          <a:p>
            <a:pPr fontAlgn="base"/>
            <a:r>
              <a:rPr lang="tr-TR" dirty="0"/>
              <a:t>Sınıfın yaş ortalamasını bulmak için bu otomatik sayaç döngü yapısına ait algoritma ve akış şemasını inceleyelim.</a:t>
            </a:r>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20.12.2017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19</a:t>
            </a:fld>
            <a:endParaRPr lang="tr-TR" dirty="0"/>
          </a:p>
        </p:txBody>
      </p:sp>
      <p:pic>
        <p:nvPicPr>
          <p:cNvPr id="11266" name="Picture 2" descr="https://i1.wp.com/bilgisayarbilim.com/wp-content/uploads/2017/11/Otomatik-Saya%C3%A7-D%C3%B6ng%C3%BCs%C3%BC-2.png?resize=470%2C515">
            <a:extLst>
              <a:ext uri="{FF2B5EF4-FFF2-40B4-BE49-F238E27FC236}">
                <a16:creationId xmlns:a16="http://schemas.microsoft.com/office/drawing/2014/main" id="{5BA2DF34-45FA-441D-863D-29E5199325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5362" y="462984"/>
            <a:ext cx="4945225" cy="5418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2595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pPr fontAlgn="base"/>
            <a:r>
              <a:rPr lang="tr-TR" dirty="0"/>
              <a:t>1. Döngü Mantık Yapısı</a:t>
            </a:r>
          </a:p>
        </p:txBody>
      </p:sp>
      <p:sp>
        <p:nvSpPr>
          <p:cNvPr id="14" name="İçerik Yer Tutucusu 13"/>
          <p:cNvSpPr>
            <a:spLocks noGrp="1"/>
          </p:cNvSpPr>
          <p:nvPr>
            <p:ph idx="1"/>
          </p:nvPr>
        </p:nvSpPr>
        <p:spPr>
          <a:xfrm>
            <a:off x="1065214" y="1752600"/>
            <a:ext cx="10058400" cy="4229100"/>
          </a:xfrm>
        </p:spPr>
        <p:txBody>
          <a:bodyPr rtlCol="0">
            <a:normAutofit lnSpcReduction="10000"/>
          </a:bodyPr>
          <a:lstStyle/>
          <a:p>
            <a:pPr fontAlgn="base"/>
            <a:r>
              <a:rPr lang="tr-TR" dirty="0"/>
              <a:t>Problem çözüm sürecinde kullanılacak üçüncü bir karar yapısı, döngü yapısıdır.</a:t>
            </a:r>
          </a:p>
          <a:p>
            <a:pPr fontAlgn="base"/>
            <a:r>
              <a:rPr lang="tr-TR" dirty="0"/>
              <a:t>Bu yapı, tekrarlayan bir yapıdır.</a:t>
            </a:r>
          </a:p>
          <a:p>
            <a:pPr fontAlgn="base"/>
            <a:r>
              <a:rPr lang="tr-TR" dirty="0"/>
              <a:t>Çoğu problem, aynı işlemi farklı verileri kullanarak tekrar etmeyi gerektirir.</a:t>
            </a:r>
          </a:p>
          <a:p>
            <a:pPr fontAlgn="base"/>
            <a:r>
              <a:rPr lang="tr-TR" dirty="0"/>
              <a:t>Bu yüzden bu yapı son derece önemlidir. </a:t>
            </a:r>
          </a:p>
          <a:p>
            <a:pPr fontAlgn="base"/>
            <a:r>
              <a:rPr lang="tr-TR" dirty="0"/>
              <a:t>Bu yapı kullanılarak isim listesinin alfabetik sıraya dizilmesi ya da ödeme kayıtlarının araştırılması gibi tekrarlayan işlemler yapılabilir.</a:t>
            </a:r>
          </a:p>
          <a:p>
            <a:pPr fontAlgn="base"/>
            <a:r>
              <a:rPr lang="tr-TR" dirty="0"/>
              <a:t>Bu yapı, karar yapısından daha zor anlaşılan bir yapıdır ama bu yapının kullanımı daha kolaydır.</a:t>
            </a:r>
          </a:p>
          <a:p>
            <a:pPr fontAlgn="base"/>
            <a:r>
              <a:rPr lang="tr-TR" dirty="0"/>
              <a:t>Bu yapıdaki zorluk, hangi yönergelerin tekrarladığını belirleme sürecidir.</a:t>
            </a:r>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20.12.2017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2</a:t>
            </a:fld>
            <a:endParaRPr lang="tr-TR" dirty="0"/>
          </a:p>
        </p:txBody>
      </p:sp>
    </p:spTree>
    <p:extLst>
      <p:ext uri="{BB962C8B-B14F-4D97-AF65-F5344CB8AC3E}">
        <p14:creationId xmlns:p14="http://schemas.microsoft.com/office/powerpoint/2010/main" val="4200277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pPr fontAlgn="base"/>
            <a:r>
              <a:rPr lang="en-US" dirty="0"/>
              <a:t>7. </a:t>
            </a:r>
            <a:r>
              <a:rPr lang="en-US" dirty="0" err="1"/>
              <a:t>İç</a:t>
            </a:r>
            <a:r>
              <a:rPr lang="en-US" dirty="0"/>
              <a:t> </a:t>
            </a:r>
            <a:r>
              <a:rPr lang="en-US" dirty="0" err="1"/>
              <a:t>İçe</a:t>
            </a:r>
            <a:r>
              <a:rPr lang="en-US" dirty="0"/>
              <a:t> </a:t>
            </a:r>
            <a:r>
              <a:rPr lang="en-US" dirty="0" err="1"/>
              <a:t>Döngüler</a:t>
            </a:r>
            <a:endParaRPr lang="en-US" dirty="0"/>
          </a:p>
        </p:txBody>
      </p:sp>
      <p:sp>
        <p:nvSpPr>
          <p:cNvPr id="14" name="İçerik Yer Tutucusu 13"/>
          <p:cNvSpPr>
            <a:spLocks noGrp="1"/>
          </p:cNvSpPr>
          <p:nvPr>
            <p:ph idx="1"/>
          </p:nvPr>
        </p:nvSpPr>
        <p:spPr>
          <a:xfrm>
            <a:off x="1065214" y="1752600"/>
            <a:ext cx="10058400" cy="4229100"/>
          </a:xfrm>
        </p:spPr>
        <p:txBody>
          <a:bodyPr rtlCol="0">
            <a:normAutofit/>
          </a:bodyPr>
          <a:lstStyle/>
          <a:p>
            <a:pPr fontAlgn="base"/>
            <a:r>
              <a:rPr lang="tr-TR" dirty="0"/>
              <a:t>Karar yapılarında olduğu gibi döngüler de iç içe kullanılabilir.</a:t>
            </a:r>
          </a:p>
          <a:p>
            <a:pPr fontAlgn="base"/>
            <a:r>
              <a:rPr lang="tr-TR" dirty="0"/>
              <a:t>İç içe döngüler, tekrarlayan bir dizi işlem yine tekrar edilmek istendiğinde kullanılır.</a:t>
            </a:r>
          </a:p>
          <a:p>
            <a:pPr fontAlgn="base"/>
            <a:r>
              <a:rPr lang="tr-TR" dirty="0"/>
              <a:t>İçteki döngülerin dıştaki döngülerle aynı döngü yapısında olması gerekmez.</a:t>
            </a:r>
          </a:p>
          <a:p>
            <a:pPr fontAlgn="base"/>
            <a:r>
              <a:rPr lang="tr-TR" dirty="0"/>
              <a:t>Dıştaki döngü </a:t>
            </a:r>
            <a:r>
              <a:rPr lang="tr-TR" dirty="0" err="1"/>
              <a:t>Repeat</a:t>
            </a:r>
            <a:r>
              <a:rPr lang="tr-TR" dirty="0"/>
              <a:t>/</a:t>
            </a:r>
            <a:r>
              <a:rPr lang="tr-TR" dirty="0" err="1"/>
              <a:t>Until</a:t>
            </a:r>
            <a:r>
              <a:rPr lang="tr-TR" dirty="0"/>
              <a:t> (</a:t>
            </a:r>
            <a:r>
              <a:rPr lang="tr-TR" dirty="0" err="1"/>
              <a:t>For</a:t>
            </a:r>
            <a:r>
              <a:rPr lang="tr-TR" dirty="0"/>
              <a:t>) yapısında iken içteki döngü </a:t>
            </a:r>
            <a:r>
              <a:rPr lang="tr-TR" dirty="0" err="1"/>
              <a:t>While</a:t>
            </a:r>
            <a:r>
              <a:rPr lang="tr-TR" dirty="0"/>
              <a:t>/</a:t>
            </a:r>
            <a:r>
              <a:rPr lang="tr-TR" dirty="0" err="1"/>
              <a:t>WhileEnd</a:t>
            </a:r>
            <a:r>
              <a:rPr lang="tr-TR" dirty="0"/>
              <a:t> yapısında ya da tam tersi biçimde olabilir.</a:t>
            </a:r>
          </a:p>
          <a:p>
            <a:pPr fontAlgn="base"/>
            <a:r>
              <a:rPr lang="tr-TR" dirty="0"/>
              <a:t>Ancak içteki ve dıştaki döngüyü kontrol eden değişkenin farklı olması gerekir.</a:t>
            </a:r>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20.12.2017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20</a:t>
            </a:fld>
            <a:endParaRPr lang="tr-TR" dirty="0"/>
          </a:p>
        </p:txBody>
      </p:sp>
    </p:spTree>
    <p:extLst>
      <p:ext uri="{BB962C8B-B14F-4D97-AF65-F5344CB8AC3E}">
        <p14:creationId xmlns:p14="http://schemas.microsoft.com/office/powerpoint/2010/main" val="3103794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pPr fontAlgn="base"/>
            <a:r>
              <a:rPr lang="en-US" dirty="0"/>
              <a:t>7. </a:t>
            </a:r>
            <a:r>
              <a:rPr lang="en-US" dirty="0" err="1"/>
              <a:t>İç</a:t>
            </a:r>
            <a:r>
              <a:rPr lang="en-US" dirty="0"/>
              <a:t> </a:t>
            </a:r>
            <a:r>
              <a:rPr lang="en-US" dirty="0" err="1"/>
              <a:t>İçe</a:t>
            </a:r>
            <a:r>
              <a:rPr lang="en-US" dirty="0"/>
              <a:t> </a:t>
            </a:r>
            <a:r>
              <a:rPr lang="en-US" dirty="0" err="1"/>
              <a:t>Döngüler</a:t>
            </a:r>
            <a:endParaRPr lang="en-US" dirty="0"/>
          </a:p>
        </p:txBody>
      </p:sp>
      <p:sp>
        <p:nvSpPr>
          <p:cNvPr id="14" name="İçerik Yer Tutucusu 13"/>
          <p:cNvSpPr>
            <a:spLocks noGrp="1"/>
          </p:cNvSpPr>
          <p:nvPr>
            <p:ph idx="1"/>
          </p:nvPr>
        </p:nvSpPr>
        <p:spPr>
          <a:xfrm>
            <a:off x="1065214" y="1752600"/>
            <a:ext cx="6604549" cy="4229100"/>
          </a:xfrm>
        </p:spPr>
        <p:txBody>
          <a:bodyPr rtlCol="0">
            <a:normAutofit/>
          </a:bodyPr>
          <a:lstStyle/>
          <a:p>
            <a:pPr fontAlgn="base"/>
            <a:r>
              <a:rPr lang="tr-TR" dirty="0"/>
              <a:t>Örneğin aşağıda görülen 4 farklı yapı da aynı çıktıyı üretmektedir. Görüldüğü gibi dışta ve içte yer alan döngüler için farklı yapılar kullanılmıştır.</a:t>
            </a:r>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20.12.2017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21</a:t>
            </a:fld>
            <a:endParaRPr lang="tr-TR" dirty="0"/>
          </a:p>
        </p:txBody>
      </p:sp>
      <p:pic>
        <p:nvPicPr>
          <p:cNvPr id="12290" name="Picture 2" descr="https://i1.wp.com/bilgisayarbilim.com/wp-content/uploads/2017/11/%C4%B0%C3%A7-%C4%B0%C3%A7e-D%C3%B6ng%C3%BCler-1.png?resize=301%2C607">
            <a:extLst>
              <a:ext uri="{FF2B5EF4-FFF2-40B4-BE49-F238E27FC236}">
                <a16:creationId xmlns:a16="http://schemas.microsoft.com/office/drawing/2014/main" id="{6144C1D2-B0C2-44F2-823D-3254837876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2137" y="200025"/>
            <a:ext cx="2867025" cy="5781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45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pPr fontAlgn="base"/>
            <a:r>
              <a:rPr lang="en-US" dirty="0"/>
              <a:t>8. </a:t>
            </a:r>
            <a:r>
              <a:rPr lang="en-US" dirty="0" err="1"/>
              <a:t>Göstergeler</a:t>
            </a:r>
            <a:endParaRPr lang="en-US" dirty="0"/>
          </a:p>
        </p:txBody>
      </p:sp>
      <p:sp>
        <p:nvSpPr>
          <p:cNvPr id="14" name="İçerik Yer Tutucusu 13"/>
          <p:cNvSpPr>
            <a:spLocks noGrp="1"/>
          </p:cNvSpPr>
          <p:nvPr>
            <p:ph idx="1"/>
          </p:nvPr>
        </p:nvSpPr>
        <p:spPr>
          <a:xfrm>
            <a:off x="1065214" y="1752600"/>
            <a:ext cx="10058400" cy="4229100"/>
          </a:xfrm>
        </p:spPr>
        <p:txBody>
          <a:bodyPr rtlCol="0">
            <a:normAutofit/>
          </a:bodyPr>
          <a:lstStyle/>
          <a:p>
            <a:pPr fontAlgn="base"/>
            <a:r>
              <a:rPr lang="tr-TR" dirty="0"/>
              <a:t>Göstergeler, programcının bir akışı durdurmak ya da döngüyü sonlandırmak için kontrol amaçlı kullandığı değişkenlerdir.</a:t>
            </a:r>
          </a:p>
          <a:p>
            <a:pPr fontAlgn="base"/>
            <a:r>
              <a:rPr lang="tr-TR" dirty="0"/>
              <a:t>Göstergeler mantıksal bir veri ya da değer olabilir ve indikatör olarak da ifade edilir.</a:t>
            </a:r>
          </a:p>
          <a:p>
            <a:pPr fontAlgn="base"/>
            <a:r>
              <a:rPr lang="tr-TR" dirty="0"/>
              <a:t>Bu değerler, akışı kontrol etmek ve akışa müdahale etmek için kullanılır.</a:t>
            </a:r>
          </a:p>
          <a:p>
            <a:pPr fontAlgn="base"/>
            <a:r>
              <a:rPr lang="tr-TR" dirty="0"/>
              <a:t>Kullanıcılar bu değişkenler hakkında bilgi sahibi değildirler.</a:t>
            </a:r>
          </a:p>
          <a:p>
            <a:pPr fontAlgn="base"/>
            <a:r>
              <a:rPr lang="tr-TR" dirty="0"/>
              <a:t>Hata göstergesi, girdi ya da çıktı da bir hata oluştuğunu belirtir.</a:t>
            </a:r>
          </a:p>
          <a:p>
            <a:pPr fontAlgn="base"/>
            <a:r>
              <a:rPr lang="tr-TR" dirty="0"/>
              <a:t>Veri sonu göstergesi, girilecek başka veri olmadığı anlamına gelir.</a:t>
            </a:r>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20.12.2017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22</a:t>
            </a:fld>
            <a:endParaRPr lang="tr-TR" dirty="0"/>
          </a:p>
        </p:txBody>
      </p:sp>
    </p:spTree>
    <p:extLst>
      <p:ext uri="{BB962C8B-B14F-4D97-AF65-F5344CB8AC3E}">
        <p14:creationId xmlns:p14="http://schemas.microsoft.com/office/powerpoint/2010/main" val="3928763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pPr fontAlgn="base"/>
            <a:r>
              <a:rPr lang="en-US" dirty="0"/>
              <a:t>8. </a:t>
            </a:r>
            <a:r>
              <a:rPr lang="en-US" dirty="0" err="1"/>
              <a:t>Göstergeler</a:t>
            </a:r>
            <a:endParaRPr lang="en-US" dirty="0"/>
          </a:p>
        </p:txBody>
      </p:sp>
      <p:sp>
        <p:nvSpPr>
          <p:cNvPr id="14" name="İçerik Yer Tutucusu 13"/>
          <p:cNvSpPr>
            <a:spLocks noGrp="1"/>
          </p:cNvSpPr>
          <p:nvPr>
            <p:ph idx="1"/>
          </p:nvPr>
        </p:nvSpPr>
        <p:spPr>
          <a:xfrm>
            <a:off x="1065214" y="1752600"/>
            <a:ext cx="10058400" cy="4229100"/>
          </a:xfrm>
        </p:spPr>
        <p:txBody>
          <a:bodyPr rtlCol="0">
            <a:normAutofit/>
          </a:bodyPr>
          <a:lstStyle/>
          <a:p>
            <a:pPr marL="0" indent="0" fontAlgn="base">
              <a:buNone/>
            </a:pPr>
            <a:r>
              <a:rPr lang="tr-TR" dirty="0"/>
              <a:t>Bu algoritmada döngü, gösterge olarak kullanılan “i” ifadesinin değerine göre sonlandırılmaktadır.</a:t>
            </a:r>
          </a:p>
          <a:p>
            <a:pPr lvl="1" fontAlgn="base"/>
            <a:r>
              <a:rPr lang="tr-TR" dirty="0"/>
              <a:t>Başla.</a:t>
            </a:r>
          </a:p>
          <a:p>
            <a:pPr lvl="1" fontAlgn="base"/>
            <a:r>
              <a:rPr lang="tr-TR" dirty="0"/>
              <a:t>i = 0,</a:t>
            </a:r>
          </a:p>
          <a:p>
            <a:pPr lvl="1" fontAlgn="base"/>
            <a:r>
              <a:rPr lang="tr-TR" dirty="0"/>
              <a:t>Yaşı Oku; (yaş)</a:t>
            </a:r>
          </a:p>
          <a:p>
            <a:pPr lvl="1" fontAlgn="base"/>
            <a:r>
              <a:rPr lang="tr-TR" dirty="0"/>
              <a:t>Eğer yaş&lt;19; “Merhaba Genç” yaz; değilse “Yaşınız 18’den büyük.” yaz;</a:t>
            </a:r>
          </a:p>
          <a:p>
            <a:pPr lvl="1" fontAlgn="base"/>
            <a:r>
              <a:rPr lang="tr-TR" dirty="0"/>
              <a:t>i = i+1;</a:t>
            </a:r>
          </a:p>
          <a:p>
            <a:pPr lvl="1" fontAlgn="base"/>
            <a:r>
              <a:rPr lang="tr-TR" dirty="0"/>
              <a:t>Eğer i=25; 7. adıma git; değilse 3. adıma git</a:t>
            </a:r>
          </a:p>
          <a:p>
            <a:pPr lvl="1" fontAlgn="base"/>
            <a:r>
              <a:rPr lang="tr-TR" dirty="0"/>
              <a:t>Bitir.</a:t>
            </a:r>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20.12.2017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23</a:t>
            </a:fld>
            <a:endParaRPr lang="tr-TR" dirty="0"/>
          </a:p>
        </p:txBody>
      </p:sp>
    </p:spTree>
    <p:extLst>
      <p:ext uri="{BB962C8B-B14F-4D97-AF65-F5344CB8AC3E}">
        <p14:creationId xmlns:p14="http://schemas.microsoft.com/office/powerpoint/2010/main" val="2328642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pPr fontAlgn="base"/>
            <a:r>
              <a:rPr lang="en-US" dirty="0"/>
              <a:t>9. </a:t>
            </a:r>
            <a:r>
              <a:rPr lang="en-US" dirty="0" err="1"/>
              <a:t>Öz</a:t>
            </a:r>
            <a:r>
              <a:rPr lang="en-US" dirty="0"/>
              <a:t> </a:t>
            </a:r>
            <a:r>
              <a:rPr lang="en-US" dirty="0" err="1"/>
              <a:t>Yineleme</a:t>
            </a:r>
            <a:endParaRPr lang="en-US" dirty="0"/>
          </a:p>
        </p:txBody>
      </p:sp>
      <p:sp>
        <p:nvSpPr>
          <p:cNvPr id="14" name="İçerik Yer Tutucusu 13"/>
          <p:cNvSpPr>
            <a:spLocks noGrp="1"/>
          </p:cNvSpPr>
          <p:nvPr>
            <p:ph idx="1"/>
          </p:nvPr>
        </p:nvSpPr>
        <p:spPr>
          <a:xfrm>
            <a:off x="1065214" y="1752600"/>
            <a:ext cx="10058400" cy="4229100"/>
          </a:xfrm>
        </p:spPr>
        <p:txBody>
          <a:bodyPr rtlCol="0">
            <a:normAutofit/>
          </a:bodyPr>
          <a:lstStyle/>
          <a:p>
            <a:pPr marL="0" indent="0" fontAlgn="base">
              <a:buNone/>
            </a:pPr>
            <a:r>
              <a:rPr lang="tr-TR" dirty="0"/>
              <a:t>Öz yineleme, farklı bir döngü yapısıdır. Bu durum, bir fonksiyon ya da modül kendi kendini çağırdığında oluşur. Bu durum için aşağıda verilen faktör hesaplama örneği incelenebilir.</a:t>
            </a:r>
          </a:p>
          <a:p>
            <a:pPr lvl="1" fontAlgn="base"/>
            <a:r>
              <a:rPr lang="tr-TR" dirty="0"/>
              <a:t>Başla</a:t>
            </a:r>
          </a:p>
          <a:p>
            <a:pPr lvl="1" fontAlgn="base"/>
            <a:r>
              <a:rPr lang="tr-TR" dirty="0"/>
              <a:t>Sayı Girin</a:t>
            </a:r>
          </a:p>
          <a:p>
            <a:pPr lvl="1" fontAlgn="base"/>
            <a:r>
              <a:rPr lang="tr-TR" dirty="0" err="1"/>
              <a:t>Faktoriyel</a:t>
            </a:r>
            <a:r>
              <a:rPr lang="tr-TR" dirty="0"/>
              <a:t> (n); Eğer n&gt;1 ise </a:t>
            </a:r>
            <a:r>
              <a:rPr lang="tr-TR" dirty="0" err="1"/>
              <a:t>Faktoriyel</a:t>
            </a:r>
            <a:r>
              <a:rPr lang="tr-TR" dirty="0"/>
              <a:t>=n*</a:t>
            </a:r>
            <a:r>
              <a:rPr lang="tr-TR" dirty="0" err="1"/>
              <a:t>Faktoriyel</a:t>
            </a:r>
            <a:r>
              <a:rPr lang="tr-TR" dirty="0"/>
              <a:t>(n-1); değilse </a:t>
            </a:r>
            <a:r>
              <a:rPr lang="tr-TR" dirty="0" err="1"/>
              <a:t>Faktoriyel</a:t>
            </a:r>
            <a:r>
              <a:rPr lang="tr-TR" dirty="0"/>
              <a:t>=1;</a:t>
            </a:r>
          </a:p>
          <a:p>
            <a:pPr lvl="1" fontAlgn="base"/>
            <a:r>
              <a:rPr lang="tr-TR" dirty="0"/>
              <a:t>Bitir.</a:t>
            </a:r>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20.12.2017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24</a:t>
            </a:fld>
            <a:endParaRPr lang="tr-TR" dirty="0"/>
          </a:p>
        </p:txBody>
      </p:sp>
    </p:spTree>
    <p:extLst>
      <p:ext uri="{BB962C8B-B14F-4D97-AF65-F5344CB8AC3E}">
        <p14:creationId xmlns:p14="http://schemas.microsoft.com/office/powerpoint/2010/main" val="3318826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pPr fontAlgn="base"/>
            <a:r>
              <a:rPr lang="tr-TR" dirty="0"/>
              <a:t>1. Döngü Mantık Yapısı</a:t>
            </a:r>
          </a:p>
        </p:txBody>
      </p:sp>
      <p:sp>
        <p:nvSpPr>
          <p:cNvPr id="14" name="İçerik Yer Tutucusu 13"/>
          <p:cNvSpPr>
            <a:spLocks noGrp="1"/>
          </p:cNvSpPr>
          <p:nvPr>
            <p:ph idx="1"/>
          </p:nvPr>
        </p:nvSpPr>
        <p:spPr>
          <a:xfrm>
            <a:off x="1065214" y="1752600"/>
            <a:ext cx="10058400" cy="4229100"/>
          </a:xfrm>
        </p:spPr>
        <p:txBody>
          <a:bodyPr rtlCol="0">
            <a:normAutofit/>
          </a:bodyPr>
          <a:lstStyle/>
          <a:p>
            <a:pPr fontAlgn="base"/>
            <a:r>
              <a:rPr lang="tr-TR" dirty="0"/>
              <a:t>Tekrarlayan işlemleri yürütmenin yanı sıra döngü yapısı işlemi, çözüm basamakları içerisinde önceki basamaklara yönlendirmek amacıyla da kullanılır.</a:t>
            </a:r>
          </a:p>
          <a:p>
            <a:pPr fontAlgn="base"/>
            <a:r>
              <a:rPr lang="tr-TR" dirty="0"/>
              <a:t>Bu durumda </a:t>
            </a:r>
            <a:r>
              <a:rPr lang="tr-TR" dirty="0" err="1"/>
              <a:t>GoTo</a:t>
            </a:r>
            <a:r>
              <a:rPr lang="tr-TR" dirty="0"/>
              <a:t> (Git) komutu kullanılabilir.</a:t>
            </a:r>
          </a:p>
          <a:p>
            <a:pPr fontAlgn="base"/>
            <a:r>
              <a:rPr lang="tr-TR" dirty="0"/>
              <a:t>Bu komut numarası verilen satıra yönlendirme işlemi yapar.</a:t>
            </a:r>
          </a:p>
          <a:p>
            <a:pPr fontAlgn="base"/>
            <a:r>
              <a:rPr lang="tr-TR" dirty="0" err="1"/>
              <a:t>GoTo</a:t>
            </a:r>
            <a:r>
              <a:rPr lang="tr-TR" dirty="0"/>
              <a:t> komutu yerine döngü kullanmak, programın okunabilirliğini de artırmaktadır.</a:t>
            </a:r>
          </a:p>
          <a:p>
            <a:pPr fontAlgn="base"/>
            <a:r>
              <a:rPr lang="tr-TR" dirty="0"/>
              <a:t>Her biri </a:t>
            </a:r>
            <a:r>
              <a:rPr lang="tr-TR" dirty="0" err="1"/>
              <a:t>If</a:t>
            </a:r>
            <a:r>
              <a:rPr lang="tr-TR" dirty="0"/>
              <a:t>/</a:t>
            </a:r>
            <a:r>
              <a:rPr lang="tr-TR" dirty="0" err="1"/>
              <a:t>Then</a:t>
            </a:r>
            <a:r>
              <a:rPr lang="tr-TR" dirty="0"/>
              <a:t>/Else ya da </a:t>
            </a:r>
            <a:r>
              <a:rPr lang="tr-TR" dirty="0" err="1"/>
              <a:t>GoTo</a:t>
            </a:r>
            <a:r>
              <a:rPr lang="tr-TR" dirty="0"/>
              <a:t> komutlarını kullanan farklı yönerge setleri ile oluşturabilen 3 farklı döngü yapısı vardır.</a:t>
            </a:r>
          </a:p>
          <a:p>
            <a:pPr fontAlgn="base"/>
            <a:r>
              <a:rPr lang="tr-TR" dirty="0"/>
              <a:t>Ancak </a:t>
            </a:r>
            <a:r>
              <a:rPr lang="tr-TR" dirty="0" err="1"/>
              <a:t>If</a:t>
            </a:r>
            <a:r>
              <a:rPr lang="tr-TR" dirty="0"/>
              <a:t>/</a:t>
            </a:r>
            <a:r>
              <a:rPr lang="tr-TR" dirty="0" err="1"/>
              <a:t>Then</a:t>
            </a:r>
            <a:r>
              <a:rPr lang="tr-TR" dirty="0"/>
              <a:t>/Else karar mantık yapısıdır ve bir döngüyü yönetmek amacıyla kullanılmamalıdır.</a:t>
            </a:r>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20.12.2017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3</a:t>
            </a:fld>
            <a:endParaRPr lang="tr-TR" dirty="0"/>
          </a:p>
        </p:txBody>
      </p:sp>
    </p:spTree>
    <p:extLst>
      <p:ext uri="{BB962C8B-B14F-4D97-AF65-F5344CB8AC3E}">
        <p14:creationId xmlns:p14="http://schemas.microsoft.com/office/powerpoint/2010/main" val="4143135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pPr fontAlgn="base"/>
            <a:r>
              <a:rPr lang="tr-TR" dirty="0"/>
              <a:t>1. Döngü Mantık Yapısı</a:t>
            </a:r>
          </a:p>
        </p:txBody>
      </p:sp>
      <p:sp>
        <p:nvSpPr>
          <p:cNvPr id="14" name="İçerik Yer Tutucusu 13"/>
          <p:cNvSpPr>
            <a:spLocks noGrp="1"/>
          </p:cNvSpPr>
          <p:nvPr>
            <p:ph idx="1"/>
          </p:nvPr>
        </p:nvSpPr>
        <p:spPr>
          <a:xfrm>
            <a:off x="1065214" y="1752600"/>
            <a:ext cx="10058400" cy="4229100"/>
          </a:xfrm>
        </p:spPr>
        <p:txBody>
          <a:bodyPr rtlCol="0">
            <a:normAutofit fontScale="92500" lnSpcReduction="10000"/>
          </a:bodyPr>
          <a:lstStyle/>
          <a:p>
            <a:pPr fontAlgn="base"/>
            <a:r>
              <a:rPr lang="tr-TR" dirty="0"/>
              <a:t>Döngü türlerinden biri, bir koşul doğru olduğu sürece işlemleri tekrarlayan </a:t>
            </a:r>
            <a:r>
              <a:rPr lang="tr-TR" dirty="0" err="1"/>
              <a:t>While</a:t>
            </a:r>
            <a:r>
              <a:rPr lang="tr-TR" dirty="0"/>
              <a:t>/</a:t>
            </a:r>
            <a:r>
              <a:rPr lang="tr-TR" dirty="0" err="1"/>
              <a:t>WhileEnd</a:t>
            </a:r>
            <a:r>
              <a:rPr lang="tr-TR" dirty="0"/>
              <a:t> döngü yapısıdır.</a:t>
            </a:r>
          </a:p>
          <a:p>
            <a:pPr fontAlgn="base"/>
            <a:r>
              <a:rPr lang="tr-TR" dirty="0"/>
              <a:t>Bu yapı, koşul yanlış olduğunda döngü işlemleri tekrarlamayı durdurur.</a:t>
            </a:r>
          </a:p>
          <a:p>
            <a:pPr fontAlgn="base"/>
            <a:r>
              <a:rPr lang="tr-TR" dirty="0"/>
              <a:t>Bir diğeri bir koşul yanlış olduğu sürece ya da doğru olana kadar işlemleri tekrarlayan </a:t>
            </a:r>
            <a:r>
              <a:rPr lang="tr-TR" dirty="0" err="1"/>
              <a:t>Repeat</a:t>
            </a:r>
            <a:r>
              <a:rPr lang="tr-TR" dirty="0"/>
              <a:t>/</a:t>
            </a:r>
            <a:r>
              <a:rPr lang="tr-TR" dirty="0" err="1"/>
              <a:t>Until</a:t>
            </a:r>
            <a:r>
              <a:rPr lang="tr-TR" dirty="0"/>
              <a:t> döngü yapısıdır. Üçüncü bir tür ise otomatik sayaç döngüsüdür.</a:t>
            </a:r>
          </a:p>
          <a:p>
            <a:pPr fontAlgn="base"/>
            <a:r>
              <a:rPr lang="tr-TR" dirty="0"/>
              <a:t>Bu yapıda bir değişkene ilk değer atanır, belirlenen sabit bir biçimde sürekli arttırılarak hedef sayıdan büyük ya da eşit olana kadar işlemlerin tekrarlanması sağlanır.</a:t>
            </a:r>
          </a:p>
          <a:p>
            <a:pPr fontAlgn="base"/>
            <a:r>
              <a:rPr lang="tr-TR" dirty="0"/>
              <a:t>Problemin çözüm sürecine göre bu 3 türden herhangi biri tercih edilebilir.</a:t>
            </a:r>
          </a:p>
          <a:p>
            <a:pPr fontAlgn="base"/>
            <a:r>
              <a:rPr lang="tr-TR" dirty="0"/>
              <a:t>Her üç tür için oluşturulacak algoritma ve akış şeması birbirinden farklıdır.</a:t>
            </a:r>
          </a:p>
          <a:p>
            <a:pPr fontAlgn="base"/>
            <a:r>
              <a:rPr lang="tr-TR" dirty="0"/>
              <a:t>Programın okunabilirliğini arttırmak için girinti kullanmak son derece önemlidir.</a:t>
            </a:r>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20.12.2017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4</a:t>
            </a:fld>
            <a:endParaRPr lang="tr-TR" dirty="0"/>
          </a:p>
        </p:txBody>
      </p:sp>
    </p:spTree>
    <p:extLst>
      <p:ext uri="{BB962C8B-B14F-4D97-AF65-F5344CB8AC3E}">
        <p14:creationId xmlns:p14="http://schemas.microsoft.com/office/powerpoint/2010/main" val="905455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pPr fontAlgn="base"/>
            <a:r>
              <a:rPr lang="tr-TR" dirty="0"/>
              <a:t>1. Döngü Mantık Yapısı</a:t>
            </a:r>
          </a:p>
        </p:txBody>
      </p:sp>
      <p:sp>
        <p:nvSpPr>
          <p:cNvPr id="14" name="İçerik Yer Tutucusu 13"/>
          <p:cNvSpPr>
            <a:spLocks noGrp="1"/>
          </p:cNvSpPr>
          <p:nvPr>
            <p:ph idx="1"/>
          </p:nvPr>
        </p:nvSpPr>
        <p:spPr>
          <a:xfrm>
            <a:off x="1065214" y="1752600"/>
            <a:ext cx="10058400" cy="4229100"/>
          </a:xfrm>
        </p:spPr>
        <p:txBody>
          <a:bodyPr rtlCol="0">
            <a:normAutofit/>
          </a:bodyPr>
          <a:lstStyle/>
          <a:p>
            <a:pPr fontAlgn="base"/>
            <a:r>
              <a:rPr lang="tr-TR" dirty="0"/>
              <a:t>Döngü yapısı kapsamında birkaç standart işlem türü vardır.</a:t>
            </a:r>
          </a:p>
          <a:p>
            <a:pPr fontAlgn="base"/>
            <a:r>
              <a:rPr lang="tr-TR" dirty="0"/>
              <a:t>Bunlardan ikisi; sayaç kullanarak arttırma ya da azaltma yapmak, diğeri ise birikeç kullanarak toplam ya da işlem sonucunu hesaplamaktır.</a:t>
            </a:r>
          </a:p>
          <a:p>
            <a:pPr fontAlgn="base"/>
            <a:r>
              <a:rPr lang="tr-TR" dirty="0"/>
              <a:t>Her iki durumda değişkene atanan değer değişir ve yine aynı değişkende tutulur.</a:t>
            </a:r>
          </a:p>
          <a:p>
            <a:pPr fontAlgn="base"/>
            <a:r>
              <a:rPr lang="tr-TR" dirty="0"/>
              <a:t>Sayaç ve birikeç arasındaki temel fark, eklenen ya da çıkarılan değerdir.</a:t>
            </a:r>
          </a:p>
          <a:p>
            <a:pPr fontAlgn="base"/>
            <a:r>
              <a:rPr lang="tr-TR" dirty="0"/>
              <a:t>Sayarken değer sabittir ancak biriktirirken değişebilir.</a:t>
            </a:r>
          </a:p>
          <a:p>
            <a:pPr fontAlgn="base"/>
            <a:r>
              <a:rPr lang="tr-TR" dirty="0"/>
              <a:t>Her iki durumda da işlemlere başlamadan önce değişkene 0 (sıfır) değeri atanır ki bu işleme “ilk değer atama” denir.</a:t>
            </a:r>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20.12.2017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5</a:t>
            </a:fld>
            <a:endParaRPr lang="tr-TR" dirty="0"/>
          </a:p>
        </p:txBody>
      </p:sp>
    </p:spTree>
    <p:extLst>
      <p:ext uri="{BB962C8B-B14F-4D97-AF65-F5344CB8AC3E}">
        <p14:creationId xmlns:p14="http://schemas.microsoft.com/office/powerpoint/2010/main" val="2749991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pPr fontAlgn="base"/>
            <a:r>
              <a:rPr lang="tr-TR" dirty="0"/>
              <a:t>2. Arttırma</a:t>
            </a:r>
          </a:p>
        </p:txBody>
      </p:sp>
      <p:sp>
        <p:nvSpPr>
          <p:cNvPr id="14" name="İçerik Yer Tutucusu 13"/>
          <p:cNvSpPr>
            <a:spLocks noGrp="1"/>
          </p:cNvSpPr>
          <p:nvPr>
            <p:ph idx="1"/>
          </p:nvPr>
        </p:nvSpPr>
        <p:spPr>
          <a:xfrm>
            <a:off x="1065214" y="1752600"/>
            <a:ext cx="10058400" cy="4229100"/>
          </a:xfrm>
        </p:spPr>
        <p:txBody>
          <a:bodyPr rtlCol="0">
            <a:normAutofit fontScale="92500" lnSpcReduction="10000"/>
          </a:bodyPr>
          <a:lstStyle/>
          <a:p>
            <a:pPr marL="0" indent="0" fontAlgn="base">
              <a:buNone/>
            </a:pPr>
            <a:r>
              <a:rPr lang="tr-TR" dirty="0"/>
              <a:t>Sayma ya da artırma işlemi bir değişkene sürekli sabit bir değer ekleyerek gerçekleştirilir. Bu işlemi gerçekleştirmek için bir atama satırı gerekir. Örneğin</a:t>
            </a:r>
          </a:p>
          <a:p>
            <a:pPr lvl="1" fontAlgn="base"/>
            <a:r>
              <a:rPr lang="tr-TR" b="1" dirty="0"/>
              <a:t>sayaç = sayaç + 1 ya da s = s + 1</a:t>
            </a:r>
            <a:endParaRPr lang="tr-TR" dirty="0"/>
          </a:p>
          <a:p>
            <a:pPr marL="0" indent="0" fontAlgn="base">
              <a:buNone/>
            </a:pPr>
            <a:r>
              <a:rPr lang="tr-TR" dirty="0"/>
              <a:t>değişkeni her işlem adımında değişken değerine bir ekleyerek değeri artırır. Atama işlemi “= (eşit)” işaretinin sağ tarafındaki işlem sonucunun sol taraftaki değişkene yüklenmesini sağlar. Artırma işlemi bir atama yönergesidir. Bu yönerge programa, maddelerin ve insanların derece ve benzeri bir dizi olgu sayısını problemin çözümünün bir parçası olarak hesaba katmasını sağlar. Arttırma işlemi yapılırken kullanılan atama yönergesini inceleyelim. Kullandığımız değişken, atama ifadesinin her iki tarafında da yer almaktadır. Değişken + işaretinden sonra gelen değer kadar arttırılır. Bu yönerge, sayacın değerini alır ve bir ekleyerek değiştirir. Böylece değişkenin yeni bir değeri olur. Arttırmak için kullanılan değer 1, 2, 3 gibi pozitif sayılar arasından seçilen farklı bir değer olabilir hatta arttırmak yerine azaltmak istenirse negatif değerler de kullanılabilir. Bu örnekte sayaç değişkenine, döngüye girmeden önce “0” değeri verilerek ilk değer ataması yapılmıştır.</a:t>
            </a:r>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20.12.2017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6</a:t>
            </a:fld>
            <a:endParaRPr lang="tr-TR" dirty="0"/>
          </a:p>
        </p:txBody>
      </p:sp>
    </p:spTree>
    <p:extLst>
      <p:ext uri="{BB962C8B-B14F-4D97-AF65-F5344CB8AC3E}">
        <p14:creationId xmlns:p14="http://schemas.microsoft.com/office/powerpoint/2010/main" val="2899024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pPr fontAlgn="base"/>
            <a:r>
              <a:rPr lang="tr-TR" dirty="0"/>
              <a:t>3. Biriktirme</a:t>
            </a:r>
          </a:p>
        </p:txBody>
      </p:sp>
      <p:sp>
        <p:nvSpPr>
          <p:cNvPr id="14" name="İçerik Yer Tutucusu 13"/>
          <p:cNvSpPr>
            <a:spLocks noGrp="1"/>
          </p:cNvSpPr>
          <p:nvPr>
            <p:ph idx="1"/>
          </p:nvPr>
        </p:nvSpPr>
        <p:spPr>
          <a:xfrm>
            <a:off x="1065214" y="1752600"/>
            <a:ext cx="10058400" cy="4229100"/>
          </a:xfrm>
        </p:spPr>
        <p:txBody>
          <a:bodyPr rtlCol="0">
            <a:normAutofit/>
          </a:bodyPr>
          <a:lstStyle/>
          <a:p>
            <a:pPr marL="0" indent="0" fontAlgn="base">
              <a:buNone/>
            </a:pPr>
            <a:r>
              <a:rPr lang="tr-TR" dirty="0"/>
              <a:t>Programın diğer bir görevi ise bir grup sayıyı toplayıp biriktirerek toplamı ya da sonucu bulmaktır. Biriktirme işlemi arttırma işlemi ile çok benzerdir ancak her seferinde toplama ya da sonuca eklenen değer sabit olmayabilir.</a:t>
            </a:r>
          </a:p>
          <a:p>
            <a:pPr marL="0" indent="0" fontAlgn="base">
              <a:buNone/>
            </a:pPr>
            <a:r>
              <a:rPr lang="tr-TR" dirty="0"/>
              <a:t>Biriktirme işlemi için kullanılan yönerge şu şekildedir:</a:t>
            </a:r>
          </a:p>
          <a:p>
            <a:pPr lvl="1" fontAlgn="base"/>
            <a:r>
              <a:rPr lang="tr-TR" b="1" dirty="0"/>
              <a:t>toplam = toplam + değişken ya da t = t + d</a:t>
            </a:r>
          </a:p>
          <a:p>
            <a:pPr marL="0" indent="0" fontAlgn="base">
              <a:buNone/>
            </a:pPr>
            <a:r>
              <a:rPr lang="tr-TR" dirty="0"/>
              <a:t>Örneğin toplam satışı bulmak için kullanılacak yönerge şöyledir:</a:t>
            </a:r>
          </a:p>
          <a:p>
            <a:pPr lvl="1" fontAlgn="base"/>
            <a:r>
              <a:rPr lang="tr-TR" b="1" dirty="0"/>
              <a:t>toplam satış = toplam satış + satış</a:t>
            </a:r>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20.12.2017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7</a:t>
            </a:fld>
            <a:endParaRPr lang="tr-TR" dirty="0"/>
          </a:p>
        </p:txBody>
      </p:sp>
    </p:spTree>
    <p:extLst>
      <p:ext uri="{BB962C8B-B14F-4D97-AF65-F5344CB8AC3E}">
        <p14:creationId xmlns:p14="http://schemas.microsoft.com/office/powerpoint/2010/main" val="692609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pPr fontAlgn="base"/>
            <a:r>
              <a:rPr lang="tr-TR" dirty="0"/>
              <a:t>3. Biriktirme</a:t>
            </a:r>
          </a:p>
        </p:txBody>
      </p:sp>
      <p:sp>
        <p:nvSpPr>
          <p:cNvPr id="14" name="İçerik Yer Tutucusu 13"/>
          <p:cNvSpPr>
            <a:spLocks noGrp="1"/>
          </p:cNvSpPr>
          <p:nvPr>
            <p:ph idx="1"/>
          </p:nvPr>
        </p:nvSpPr>
        <p:spPr>
          <a:xfrm>
            <a:off x="1065214" y="1752600"/>
            <a:ext cx="10058400" cy="4229100"/>
          </a:xfrm>
        </p:spPr>
        <p:txBody>
          <a:bodyPr rtlCol="0">
            <a:normAutofit lnSpcReduction="10000"/>
          </a:bodyPr>
          <a:lstStyle/>
          <a:p>
            <a:pPr marL="0" indent="0" fontAlgn="base">
              <a:buNone/>
            </a:pPr>
            <a:r>
              <a:rPr lang="tr-TR" dirty="0"/>
              <a:t>Arttırma örneğinde olduğu gibi kullanılan değişken atama yönergesinde her iki tarafta da yer alır ancak eklenen değer (bu örnekte satış değişkeni) her defasında değişebilir. Diğer bir ifade ile, birikeç ile toplam ya da sonuç değeri içeren bir değişkene yeni bir değer eklenmektedir.</a:t>
            </a:r>
          </a:p>
          <a:p>
            <a:pPr marL="0" indent="0" fontAlgn="base">
              <a:buNone/>
            </a:pPr>
            <a:r>
              <a:rPr lang="tr-TR" dirty="0"/>
              <a:t>Bu örneklerde döngüye girmeden önce toplam satış ya da toplam değerine ilk değer olarak “0” atanmalıdır. Bir dizi sayının çarpımını hesaplamak, iki durum hariç, bu sayıların toplamını bulmaya benzemektedir: (1) “+” sembolü yerine “*” kullanılır, (2) sonuç değişkenine atanan ilk değer “0” değil “1” olmalıdır.</a:t>
            </a:r>
          </a:p>
          <a:p>
            <a:pPr lvl="1" fontAlgn="base"/>
            <a:r>
              <a:rPr lang="tr-TR" b="1" dirty="0"/>
              <a:t>sonuç = 1</a:t>
            </a:r>
          </a:p>
          <a:p>
            <a:pPr lvl="1" fontAlgn="base"/>
            <a:r>
              <a:rPr lang="tr-TR" b="1" dirty="0"/>
              <a:t>sonuç = sonuç * sayı</a:t>
            </a:r>
          </a:p>
          <a:p>
            <a:pPr marL="0" indent="0" fontAlgn="base">
              <a:buNone/>
            </a:pPr>
            <a:r>
              <a:rPr lang="tr-TR" dirty="0"/>
              <a:t>Bir değişken tekrarlı yapı içerisinde yeniden kullanılabilir.</a:t>
            </a:r>
            <a:endParaRPr lang="tr-TR" b="1" dirty="0"/>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20.12.2017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8</a:t>
            </a:fld>
            <a:endParaRPr lang="tr-TR" dirty="0"/>
          </a:p>
        </p:txBody>
      </p:sp>
    </p:spTree>
    <p:extLst>
      <p:ext uri="{BB962C8B-B14F-4D97-AF65-F5344CB8AC3E}">
        <p14:creationId xmlns:p14="http://schemas.microsoft.com/office/powerpoint/2010/main" val="933347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pPr fontAlgn="base"/>
            <a:r>
              <a:rPr lang="en-US" dirty="0"/>
              <a:t>4. While/ While End </a:t>
            </a:r>
            <a:r>
              <a:rPr lang="en-US" dirty="0" err="1"/>
              <a:t>Döngüsü</a:t>
            </a:r>
            <a:endParaRPr lang="en-US" dirty="0"/>
          </a:p>
        </p:txBody>
      </p:sp>
      <p:sp>
        <p:nvSpPr>
          <p:cNvPr id="14" name="İçerik Yer Tutucusu 13"/>
          <p:cNvSpPr>
            <a:spLocks noGrp="1"/>
          </p:cNvSpPr>
          <p:nvPr>
            <p:ph idx="1"/>
          </p:nvPr>
        </p:nvSpPr>
        <p:spPr>
          <a:xfrm>
            <a:off x="1065214" y="1752600"/>
            <a:ext cx="10058400" cy="4229100"/>
          </a:xfrm>
        </p:spPr>
        <p:txBody>
          <a:bodyPr rtlCol="0">
            <a:normAutofit/>
          </a:bodyPr>
          <a:lstStyle/>
          <a:p>
            <a:pPr marL="0" indent="0" fontAlgn="base">
              <a:buNone/>
            </a:pPr>
            <a:r>
              <a:rPr lang="tr-TR" dirty="0"/>
              <a:t>Ele alacağımız ilk yapı, </a:t>
            </a:r>
            <a:r>
              <a:rPr lang="tr-TR" dirty="0" err="1"/>
              <a:t>While</a:t>
            </a:r>
            <a:r>
              <a:rPr lang="tr-TR" dirty="0"/>
              <a:t>/</a:t>
            </a:r>
            <a:r>
              <a:rPr lang="tr-TR" dirty="0" err="1"/>
              <a:t>While</a:t>
            </a:r>
            <a:r>
              <a:rPr lang="tr-TR" dirty="0"/>
              <a:t> </a:t>
            </a:r>
            <a:r>
              <a:rPr lang="tr-TR" dirty="0" err="1"/>
              <a:t>End</a:t>
            </a:r>
            <a:r>
              <a:rPr lang="tr-TR" dirty="0"/>
              <a:t> döngü yapısıdır. Bu döngü yapısı bilgisayara, koşul doğru olduğu sürece işlemleri tekrarlanmasını belirtir.</a:t>
            </a:r>
          </a:p>
          <a:p>
            <a:pPr marL="0" indent="0" fontAlgn="base">
              <a:buNone/>
            </a:pPr>
            <a:r>
              <a:rPr lang="tr-TR" b="1" dirty="0"/>
              <a:t>Algoritma yapısı şu şekildedir:</a:t>
            </a:r>
          </a:p>
          <a:p>
            <a:pPr marL="0" indent="0" fontAlgn="base">
              <a:buNone/>
            </a:pPr>
            <a:endParaRPr lang="tr-TR" dirty="0"/>
          </a:p>
          <a:p>
            <a:pPr marL="0" indent="0" fontAlgn="base">
              <a:buNone/>
            </a:pPr>
            <a:endParaRPr lang="tr-TR" dirty="0"/>
          </a:p>
          <a:p>
            <a:pPr marL="0" indent="0" fontAlgn="base">
              <a:buNone/>
            </a:pPr>
            <a:endParaRPr lang="tr-TR" dirty="0"/>
          </a:p>
          <a:p>
            <a:pPr fontAlgn="base"/>
            <a:r>
              <a:rPr lang="tr-TR" dirty="0" err="1"/>
              <a:t>While</a:t>
            </a:r>
            <a:r>
              <a:rPr lang="tr-TR" dirty="0"/>
              <a:t>/</a:t>
            </a:r>
            <a:r>
              <a:rPr lang="tr-TR" dirty="0" err="1"/>
              <a:t>While</a:t>
            </a:r>
            <a:r>
              <a:rPr lang="tr-TR" dirty="0"/>
              <a:t> </a:t>
            </a:r>
            <a:r>
              <a:rPr lang="tr-TR" dirty="0" err="1"/>
              <a:t>End</a:t>
            </a:r>
            <a:r>
              <a:rPr lang="tr-TR" dirty="0"/>
              <a:t> döngü yapısı tasarladığınız zaman, algoritmayı daha anlaşılır kılmak için girinti ve köşeli ayraçlardan yaralanabilirsiniz.</a:t>
            </a:r>
            <a:endParaRPr lang="tr-TR" b="1" dirty="0"/>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20.12.2017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9</a:t>
            </a:fld>
            <a:endParaRPr lang="tr-TR" dirty="0"/>
          </a:p>
        </p:txBody>
      </p:sp>
      <p:pic>
        <p:nvPicPr>
          <p:cNvPr id="1026" name="Picture 2" descr="https://i1.wp.com/bilgisayarbilim.com/wp-content/uploads/2017/11/While-While-End-D%C3%B6ng%C3%BCs%C3%BC-1.png?zoom=1.25&amp;resize=232%2C148">
            <a:extLst>
              <a:ext uri="{FF2B5EF4-FFF2-40B4-BE49-F238E27FC236}">
                <a16:creationId xmlns:a16="http://schemas.microsoft.com/office/drawing/2014/main" id="{A5786BDF-9FF6-4452-B91D-B69C8DFE0E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4086" y="3098151"/>
            <a:ext cx="3063828" cy="1949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4606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Doğa Çizimi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eması">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Doğa sunumu, resimli manzara tasarımı (geniş ekran)</Template>
  <TotalTime>303</TotalTime>
  <Words>1815</Words>
  <Application>Microsoft Office PowerPoint</Application>
  <PresentationFormat>Geniş ekran</PresentationFormat>
  <Paragraphs>187</Paragraphs>
  <Slides>24</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24</vt:i4>
      </vt:variant>
    </vt:vector>
  </HeadingPairs>
  <TitlesOfParts>
    <vt:vector size="28" baseType="lpstr">
      <vt:lpstr>Agency FB</vt:lpstr>
      <vt:lpstr>Arial</vt:lpstr>
      <vt:lpstr>Segoe Print</vt:lpstr>
      <vt:lpstr>Doğa Çizimi 16x9</vt:lpstr>
      <vt:lpstr>Bilgisayar Bilimi</vt:lpstr>
      <vt:lpstr>1. Döngü Mantık Yapısı</vt:lpstr>
      <vt:lpstr>1. Döngü Mantık Yapısı</vt:lpstr>
      <vt:lpstr>1. Döngü Mantık Yapısı</vt:lpstr>
      <vt:lpstr>1. Döngü Mantık Yapısı</vt:lpstr>
      <vt:lpstr>2. Arttırma</vt:lpstr>
      <vt:lpstr>3. Biriktirme</vt:lpstr>
      <vt:lpstr>3. Biriktirme</vt:lpstr>
      <vt:lpstr>4. While/ While End Döngüsü</vt:lpstr>
      <vt:lpstr>4. While/ While End Döngüsü</vt:lpstr>
      <vt:lpstr>4. While/ While End Döngüsü</vt:lpstr>
      <vt:lpstr>4. While/ While End Döngüsü</vt:lpstr>
      <vt:lpstr>4. While/ While End Döngüsü</vt:lpstr>
      <vt:lpstr>5. Repeat/Until Döngüsü</vt:lpstr>
      <vt:lpstr>5. Repeat/Until Döngüsü</vt:lpstr>
      <vt:lpstr>5. Repeat/Until Döngüsü</vt:lpstr>
      <vt:lpstr>6. Otomatik Sayaç Döngüsü</vt:lpstr>
      <vt:lpstr>6. Otomatik Sayaç Döngüsü</vt:lpstr>
      <vt:lpstr>6. Otomatik Sayaç Döngüsü</vt:lpstr>
      <vt:lpstr>7. İç İçe Döngüler</vt:lpstr>
      <vt:lpstr>7. İç İçe Döngüler</vt:lpstr>
      <vt:lpstr>8. Göstergeler</vt:lpstr>
      <vt:lpstr>8. Göstergeler</vt:lpstr>
      <vt:lpstr>9. Öz Yineleme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Bilgisayar Bilimi</dc:title>
  <dc:creator>Azra</dc:creator>
  <cp:lastModifiedBy>Azra</cp:lastModifiedBy>
  <cp:revision>141</cp:revision>
  <dcterms:created xsi:type="dcterms:W3CDTF">2017-11-17T18:05:37Z</dcterms:created>
  <dcterms:modified xsi:type="dcterms:W3CDTF">2017-12-20T16:58:33Z</dcterms:modified>
</cp:coreProperties>
</file>