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handoutMasterIdLst>
    <p:handoutMasterId r:id="rId22"/>
  </p:handoutMasterIdLst>
  <p:sldIdLst>
    <p:sldId id="257" r:id="rId2"/>
    <p:sldId id="258" r:id="rId3"/>
    <p:sldId id="273" r:id="rId4"/>
    <p:sldId id="260" r:id="rId5"/>
    <p:sldId id="262" r:id="rId6"/>
    <p:sldId id="274" r:id="rId7"/>
    <p:sldId id="263" r:id="rId8"/>
    <p:sldId id="275" r:id="rId9"/>
    <p:sldId id="277" r:id="rId10"/>
    <p:sldId id="276" r:id="rId11"/>
    <p:sldId id="278" r:id="rId12"/>
    <p:sldId id="279" r:id="rId13"/>
    <p:sldId id="280" r:id="rId14"/>
    <p:sldId id="281" r:id="rId15"/>
    <p:sldId id="282" r:id="rId16"/>
    <p:sldId id="283" r:id="rId17"/>
    <p:sldId id="285" r:id="rId18"/>
    <p:sldId id="284" r:id="rId19"/>
    <p:sldId id="287" r:id="rId20"/>
  </p:sldIdLst>
  <p:sldSz cx="12192000" cy="6858000"/>
  <p:notesSz cx="6858000" cy="9144000"/>
  <p:defaultTex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81A258AE-D902-47BA-A0DB-3AEBDE9895B6}">
          <p14:sldIdLst>
            <p14:sldId id="257"/>
            <p14:sldId id="258"/>
            <p14:sldId id="273"/>
            <p14:sldId id="260"/>
            <p14:sldId id="262"/>
            <p14:sldId id="274"/>
            <p14:sldId id="263"/>
            <p14:sldId id="275"/>
            <p14:sldId id="277"/>
            <p14:sldId id="276"/>
            <p14:sldId id="278"/>
            <p14:sldId id="279"/>
            <p14:sldId id="280"/>
            <p14:sldId id="281"/>
            <p14:sldId id="282"/>
            <p14:sldId id="283"/>
            <p14:sldId id="285"/>
            <p14:sldId id="284"/>
            <p14:sldId id="28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250" autoAdjust="0"/>
  </p:normalViewPr>
  <p:slideViewPr>
    <p:cSldViewPr snapToGrid="0">
      <p:cViewPr varScale="1">
        <p:scale>
          <a:sx n="68" d="100"/>
          <a:sy n="68" d="100"/>
        </p:scale>
        <p:origin x="816" y="6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a:p>
        </p:txBody>
      </p:sp>
      <p:sp>
        <p:nvSpPr>
          <p:cNvPr id="3" name="Tarih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rtl="0"/>
            <a:r>
              <a:rPr lang="en-US"/>
              <a:t>24.08.2016</a:t>
            </a:r>
            <a:endParaRPr/>
          </a:p>
        </p:txBody>
      </p:sp>
      <p:sp>
        <p:nvSpPr>
          <p:cNvPr id="4" name="Alt 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rtl="0"/>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a:p>
        </p:txBody>
      </p:sp>
      <p:sp>
        <p:nvSpPr>
          <p:cNvPr id="3" name="Tarih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l" rtl="0">
              <a:defRPr sz="1200"/>
            </a:lvl1pPr>
          </a:lstStyle>
          <a:p>
            <a:pPr rtl="0"/>
            <a:r>
              <a:rPr lang="en-US"/>
              <a:t>24.08.2016</a:t>
            </a:r>
            <a:endParaRP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t>Asıl metin stillerini düzenlemek için tıklayın</a:t>
            </a:r>
          </a:p>
          <a:p>
            <a:pPr lvl="1" rtl="0"/>
            <a:r>
              <a:t>İkinci düzey</a:t>
            </a:r>
          </a:p>
          <a:p>
            <a:pPr lvl="2" rtl="0"/>
            <a:r>
              <a:t>Üçüncü düzey</a:t>
            </a:r>
          </a:p>
          <a:p>
            <a:pPr lvl="3" rtl="0"/>
            <a:r>
              <a:t>Dördüncü düzey</a:t>
            </a:r>
          </a:p>
          <a:p>
            <a:pPr lvl="4" rtl="0"/>
            <a: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rtl="0">
              <a:defRPr sz="1200"/>
            </a:lvl1pPr>
          </a:lstStyle>
          <a:p>
            <a:pPr rtl="0"/>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4265611" y="1752600"/>
            <a:ext cx="6858002" cy="1828800"/>
          </a:xfrm>
        </p:spPr>
        <p:txBody>
          <a:bodyPr rtlCol="0" anchor="b">
            <a:normAutofit/>
          </a:bodyPr>
          <a:lstStyle>
            <a:lvl1pPr algn="l" rtl="0">
              <a:defRPr sz="5400"/>
            </a:lvl1pPr>
          </a:lstStyle>
          <a:p>
            <a:pPr rtl="0"/>
            <a:r>
              <a:rPr lang="tr-TR"/>
              <a:t>Asıl başlık stilini düzenlemek için tıklayın</a:t>
            </a:r>
            <a:endParaRPr/>
          </a:p>
        </p:txBody>
      </p:sp>
      <p:sp>
        <p:nvSpPr>
          <p:cNvPr id="3" name="Alt Başlık 2"/>
          <p:cNvSpPr>
            <a:spLocks noGrp="1"/>
          </p:cNvSpPr>
          <p:nvPr>
            <p:ph type="subTitle" idx="1"/>
          </p:nvPr>
        </p:nvSpPr>
        <p:spPr>
          <a:xfrm>
            <a:off x="4265610" y="3733800"/>
            <a:ext cx="6858002" cy="914400"/>
          </a:xfrm>
        </p:spPr>
        <p:txBody>
          <a:bodyPr rtlCol="0"/>
          <a:lstStyle>
            <a:lvl1pPr marL="0" indent="0" algn="l" rtl="0">
              <a:spcBef>
                <a:spcPts val="0"/>
              </a:spcBef>
              <a:buNone/>
              <a:defRPr sz="24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tr-TR"/>
              <a:t>Asıl alt başlık stilini düzenlemek için tıklayın</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sim Yazılı Üç Resim">
    <p:spTree>
      <p:nvGrpSpPr>
        <p:cNvPr id="1" name=""/>
        <p:cNvGrpSpPr/>
        <p:nvPr/>
      </p:nvGrpSpPr>
      <p:grpSpPr>
        <a:xfrm>
          <a:off x="0" y="0"/>
          <a:ext cx="0" cy="0"/>
          <a:chOff x="0" y="0"/>
          <a:chExt cx="0" cy="0"/>
        </a:xfrm>
      </p:grpSpPr>
      <p:sp>
        <p:nvSpPr>
          <p:cNvPr id="2" name="Başlık 1"/>
          <p:cNvSpPr>
            <a:spLocks noGrp="1"/>
          </p:cNvSpPr>
          <p:nvPr>
            <p:ph type="title"/>
          </p:nvPr>
        </p:nvSpPr>
        <p:spPr>
          <a:xfrm>
            <a:off x="9066214" y="421594"/>
            <a:ext cx="2286000" cy="1885508"/>
          </a:xfrm>
        </p:spPr>
        <p:txBody>
          <a:bodyPr rtlCol="0">
            <a:normAutofit/>
          </a:bodyPr>
          <a:lstStyle>
            <a:lvl1pPr algn="l" rtl="0">
              <a:defRPr sz="2400"/>
            </a:lvl1pPr>
          </a:lstStyle>
          <a:p>
            <a:pPr rtl="0"/>
            <a:r>
              <a:rPr lang="tr-TR"/>
              <a:t>Asıl başlık stilini düzenlemek için tıklayın</a:t>
            </a:r>
            <a:endParaRPr lang="tr"/>
          </a:p>
        </p:txBody>
      </p:sp>
      <p:grpSp>
        <p:nvGrpSpPr>
          <p:cNvPr id="84" name="Gr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6"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7"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8"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9"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0"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1"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2"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3"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4"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5"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6"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97" name="Resim Yer Tutucusu 33" descr="Resim eklemek için boş yer tutucu. Yer tutucuya tıklayın ve eklemek istediğiniz resmi seçin."/>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rtl="0">
              <a:buNone/>
              <a:defRPr/>
            </a:lvl1pPr>
          </a:lstStyle>
          <a:p>
            <a:pPr rtl="0"/>
            <a:r>
              <a:rPr lang="tr-TR"/>
              <a:t>Resim eklemek için simgeye tıklayın</a:t>
            </a:r>
            <a:endParaRPr dirty="0"/>
          </a:p>
        </p:txBody>
      </p:sp>
      <p:grpSp>
        <p:nvGrpSpPr>
          <p:cNvPr id="98" name="Grup 97"/>
          <p:cNvGrpSpPr/>
          <p:nvPr/>
        </p:nvGrpSpPr>
        <p:grpSpPr>
          <a:xfrm>
            <a:off x="5322489" y="319177"/>
            <a:ext cx="3389607" cy="2710838"/>
            <a:chOff x="895350" y="3313113"/>
            <a:chExt cx="3613151" cy="2790825"/>
          </a:xfrm>
          <a:solidFill>
            <a:schemeClr val="tx1">
              <a:lumMod val="50000"/>
            </a:schemeClr>
          </a:solidFill>
        </p:grpSpPr>
        <p:sp>
          <p:nvSpPr>
            <p:cNvPr id="99"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0"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1"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2"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3"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4"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5"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6"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7"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8"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9"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0"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11" name="Resim Yer Tutucusu 33" descr="Resim eklemek için boş yer tutucu. Yer tutucuya tıklayın ve eklemek istediğiniz resmi seçin."/>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rtl="0">
              <a:buNone/>
              <a:defRPr/>
            </a:lvl1pPr>
          </a:lstStyle>
          <a:p>
            <a:pPr rtl="0"/>
            <a:r>
              <a:rPr lang="tr-TR"/>
              <a:t>Resim eklemek için simgeye tıklayın</a:t>
            </a:r>
            <a:endParaRPr dirty="0"/>
          </a:p>
        </p:txBody>
      </p:sp>
      <p:grpSp>
        <p:nvGrpSpPr>
          <p:cNvPr id="112" name="Grup 111"/>
          <p:cNvGrpSpPr/>
          <p:nvPr/>
        </p:nvGrpSpPr>
        <p:grpSpPr>
          <a:xfrm>
            <a:off x="5322489" y="3245640"/>
            <a:ext cx="3389607" cy="2710838"/>
            <a:chOff x="895350" y="3313113"/>
            <a:chExt cx="3613151" cy="2790825"/>
          </a:xfrm>
          <a:solidFill>
            <a:schemeClr val="tx1">
              <a:lumMod val="50000"/>
            </a:schemeClr>
          </a:solidFill>
        </p:grpSpPr>
        <p:sp>
          <p:nvSpPr>
            <p:cNvPr id="113"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4"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5"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6"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7"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8"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9"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0"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1"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2"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3"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4"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25" name="Resim Yer Tutucusu 33" descr="Resim eklemek için boş yer tutucu. Yer tutucuya tıklayın ve eklemek istediğiniz resmi seçin."/>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rtl="0">
              <a:buNone/>
              <a:defRPr/>
            </a:lvl1pPr>
          </a:lstStyle>
          <a:p>
            <a:pPr rtl="0"/>
            <a:r>
              <a:rPr lang="tr-TR"/>
              <a:t>Resim eklemek için simgeye tıklayın</a:t>
            </a:r>
            <a:endParaRPr dirty="0"/>
          </a:p>
        </p:txBody>
      </p:sp>
      <p:sp>
        <p:nvSpPr>
          <p:cNvPr id="126" name="Metin Yer Tutucusu 3"/>
          <p:cNvSpPr>
            <a:spLocks noGrp="1"/>
          </p:cNvSpPr>
          <p:nvPr>
            <p:ph type="body" sz="half" idx="21"/>
          </p:nvPr>
        </p:nvSpPr>
        <p:spPr>
          <a:xfrm>
            <a:off x="9066214" y="2484992"/>
            <a:ext cx="2286000" cy="3248729"/>
          </a:xfrm>
        </p:spPr>
        <p:txBody>
          <a:bodyPr rtlCol="0" anchor="t" anchorCtr="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sp>
        <p:nvSpPr>
          <p:cNvPr id="8" name="Slayt Numarası Yer Tutucusu 7"/>
          <p:cNvSpPr>
            <a:spLocks noGrp="1"/>
          </p:cNvSpPr>
          <p:nvPr>
            <p:ph type="sldNum" sz="quarter" idx="12"/>
          </p:nvPr>
        </p:nvSpPr>
        <p:spPr/>
        <p:txBody>
          <a:bodyPr rtlCol="0"/>
          <a:lstStyle/>
          <a:p>
            <a:pPr rtl="0"/>
            <a:fld id="{022B156B-59AE-415F-B24B-8756D48BB977}" type="slidenum">
              <a:rPr/>
              <a:pPr/>
              <a:t>‹#›</a:t>
            </a:fld>
            <a:endParaRPr/>
          </a:p>
        </p:txBody>
      </p:sp>
      <p:sp>
        <p:nvSpPr>
          <p:cNvPr id="7" name="Alt Bilgi Yer Tutucusu 6"/>
          <p:cNvSpPr>
            <a:spLocks noGrp="1"/>
          </p:cNvSpPr>
          <p:nvPr>
            <p:ph type="ftr" sz="quarter" idx="11"/>
          </p:nvPr>
        </p:nvSpPr>
        <p:spPr/>
        <p:txBody>
          <a:bodyPr rtlCol="0"/>
          <a:lstStyle/>
          <a:p>
            <a:pPr rtl="0"/>
            <a:r>
              <a:rPr lang="tr-TR"/>
              <a:t>Mehmet ÇOLAK - Bilişim Teknolojileri Öğretmeni</a:t>
            </a:r>
            <a:endParaRPr/>
          </a:p>
        </p:txBody>
      </p:sp>
      <p:sp>
        <p:nvSpPr>
          <p:cNvPr id="6" name="Tarih Yer Tutucusu 5"/>
          <p:cNvSpPr>
            <a:spLocks noGrp="1"/>
          </p:cNvSpPr>
          <p:nvPr>
            <p:ph type="dt" sz="half" idx="10"/>
          </p:nvPr>
        </p:nvSpPr>
        <p:spPr/>
        <p:txBody>
          <a:bodyPr rtlCol="0"/>
          <a:lstStyle/>
          <a:p>
            <a:pPr rtl="0"/>
            <a:fld id="{9DE9FBD4-81B9-4EC5-9C38-3D7701D0B0A5}" type="datetime1">
              <a:rPr lang="tr-TR" smtClean="0"/>
              <a:t>18.12.2017</a:t>
            </a:fld>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7511732" y="1330347"/>
            <a:ext cx="3840480" cy="2103120"/>
          </a:xfrm>
        </p:spPr>
        <p:txBody>
          <a:bodyPr rtlCol="0" anchor="b">
            <a:normAutofit/>
          </a:bodyPr>
          <a:lstStyle>
            <a:lvl1pPr algn="l" rtl="0">
              <a:defRPr sz="3600"/>
            </a:lvl1pPr>
          </a:lstStyle>
          <a:p>
            <a:pPr rtl="0"/>
            <a:r>
              <a:rPr lang="tr-TR"/>
              <a:t>Asıl başlık stilini düzenlemek için tıklayın</a:t>
            </a:r>
            <a:endParaRPr dirty="0"/>
          </a:p>
        </p:txBody>
      </p:sp>
      <p:sp>
        <p:nvSpPr>
          <p:cNvPr id="3" name="İçerik Yer Tutucusu 2"/>
          <p:cNvSpPr>
            <a:spLocks noGrp="1"/>
          </p:cNvSpPr>
          <p:nvPr>
            <p:ph idx="1"/>
          </p:nvPr>
        </p:nvSpPr>
        <p:spPr>
          <a:xfrm>
            <a:off x="836613" y="914400"/>
            <a:ext cx="6172201" cy="5029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2000"/>
            </a:lvl6pPr>
            <a:lvl7pPr algn="l" rtl="0">
              <a:defRPr sz="2000"/>
            </a:lvl7pPr>
            <a:lvl8pPr algn="l" rtl="0">
              <a:defRPr sz="2000"/>
            </a:lvl8pPr>
            <a:lvl9pPr algn="l" rtl="0">
              <a:defRPr sz="2000"/>
            </a:lvl9pPr>
          </a:lstStyle>
          <a:p>
            <a:pPr lvl="0" rtl="0"/>
            <a:r>
              <a:rPr lang="tr-TR"/>
              <a:t>Asıl metin stillerini düzenle</a:t>
            </a:r>
          </a:p>
          <a:p>
            <a:pPr lvl="1" rtl="0"/>
            <a:r>
              <a:rPr lang="tr-TR"/>
              <a:t>İkinci düzey</a:t>
            </a:r>
          </a:p>
          <a:p>
            <a:pPr lvl="2" rtl="0"/>
            <a:r>
              <a:rPr lang="tr-TR"/>
              <a:t>Üçüncü düzey</a:t>
            </a:r>
          </a:p>
          <a:p>
            <a:pPr lvl="3" rtl="0"/>
            <a:r>
              <a:rPr lang="tr-TR"/>
              <a:t>Dördüncü düzey</a:t>
            </a:r>
          </a:p>
          <a:p>
            <a:pPr lvl="4" rtl="0"/>
            <a:r>
              <a:rPr lang="tr-TR"/>
              <a:t>Beşinci düzey</a:t>
            </a:r>
            <a:endParaRPr dirty="0"/>
          </a:p>
        </p:txBody>
      </p:sp>
      <p:sp>
        <p:nvSpPr>
          <p:cNvPr id="4" name="Metin Yer Tutucusu 3"/>
          <p:cNvSpPr>
            <a:spLocks noGrp="1"/>
          </p:cNvSpPr>
          <p:nvPr>
            <p:ph type="body" sz="half" idx="2"/>
          </p:nvPr>
        </p:nvSpPr>
        <p:spPr>
          <a:xfrm>
            <a:off x="7511732" y="3555523"/>
            <a:ext cx="3840480" cy="238807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sp>
        <p:nvSpPr>
          <p:cNvPr id="7" name="Slayt Numarası Yer Tutucusu 6"/>
          <p:cNvSpPr>
            <a:spLocks noGrp="1"/>
          </p:cNvSpPr>
          <p:nvPr>
            <p:ph type="sldNum" sz="quarter" idx="12"/>
          </p:nvPr>
        </p:nvSpPr>
        <p:spPr>
          <a:xfrm>
            <a:off x="1065213" y="6019801"/>
            <a:ext cx="762000" cy="228600"/>
          </a:xfrm>
        </p:spPr>
        <p:txBody>
          <a:bodyPr rtlCol="0"/>
          <a:lstStyle>
            <a:lvl1pPr algn="l" rtl="0">
              <a:defRPr/>
            </a:lvl1pPr>
          </a:lstStyle>
          <a:p>
            <a:pPr rtl="0"/>
            <a:fld id="{022B156B-59AE-415F-B24B-8756D48BB977}" type="slidenum">
              <a:rPr/>
              <a:pPr/>
              <a:t>‹#›</a:t>
            </a:fld>
            <a:endParaRPr/>
          </a:p>
        </p:txBody>
      </p:sp>
      <p:sp>
        <p:nvSpPr>
          <p:cNvPr id="6" name="Alt Bilgi Yer Tutucusu 5"/>
          <p:cNvSpPr>
            <a:spLocks noGrp="1"/>
          </p:cNvSpPr>
          <p:nvPr>
            <p:ph type="ftr" sz="quarter" idx="11"/>
          </p:nvPr>
        </p:nvSpPr>
        <p:spPr/>
        <p:txBody>
          <a:bodyPr rtlCol="0"/>
          <a:lstStyle/>
          <a:p>
            <a:pPr rtl="0"/>
            <a:r>
              <a:rPr lang="tr-TR"/>
              <a:t>Mehmet ÇOLAK - Bilişim Teknolojileri Öğretmeni</a:t>
            </a:r>
            <a:endParaRPr/>
          </a:p>
        </p:txBody>
      </p:sp>
      <p:sp>
        <p:nvSpPr>
          <p:cNvPr id="5" name="Tarih Yer Tutucusu 4"/>
          <p:cNvSpPr>
            <a:spLocks noGrp="1"/>
          </p:cNvSpPr>
          <p:nvPr>
            <p:ph type="dt" sz="half" idx="10"/>
          </p:nvPr>
        </p:nvSpPr>
        <p:spPr>
          <a:xfrm>
            <a:off x="8075611" y="6019801"/>
            <a:ext cx="1396260" cy="228600"/>
          </a:xfrm>
        </p:spPr>
        <p:txBody>
          <a:bodyPr rtlCol="0"/>
          <a:lstStyle/>
          <a:p>
            <a:pPr rtl="0"/>
            <a:fld id="{CE525153-F359-4067-B2BF-CF23A8772BE7}" type="datetime1">
              <a:rPr lang="tr-TR" smtClean="0"/>
              <a:t>18.12.2017</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Resim Yazı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7492891" y="1330347"/>
            <a:ext cx="3840480" cy="2103120"/>
          </a:xfrm>
        </p:spPr>
        <p:txBody>
          <a:bodyPr rtlCol="0" anchor="b">
            <a:normAutofit/>
          </a:bodyPr>
          <a:lstStyle>
            <a:lvl1pPr algn="l" rtl="0">
              <a:defRPr sz="3600"/>
            </a:lvl1pPr>
          </a:lstStyle>
          <a:p>
            <a:pPr rtl="0"/>
            <a:r>
              <a:rPr lang="tr-TR"/>
              <a:t>Asıl başlık stilini düzenlemek için tıklayın</a:t>
            </a:r>
            <a:endParaRPr dirty="0"/>
          </a:p>
        </p:txBody>
      </p:sp>
      <p:grpSp>
        <p:nvGrpSpPr>
          <p:cNvPr id="8" name="Grup 7"/>
          <p:cNvGrpSpPr/>
          <p:nvPr/>
        </p:nvGrpSpPr>
        <p:grpSpPr>
          <a:xfrm>
            <a:off x="595546" y="781398"/>
            <a:ext cx="6433398" cy="5053665"/>
            <a:chOff x="5162444" y="781398"/>
            <a:chExt cx="6433398" cy="5053665"/>
          </a:xfrm>
        </p:grpSpPr>
        <p:sp>
          <p:nvSpPr>
            <p:cNvPr id="9" name="Serbest 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0" name="Serbest Biçi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nvGrpSpPr>
            <p:cNvPr id="11" name="Grup 10"/>
            <p:cNvGrpSpPr/>
            <p:nvPr/>
          </p:nvGrpSpPr>
          <p:grpSpPr>
            <a:xfrm>
              <a:off x="5814205" y="859113"/>
              <a:ext cx="5129146" cy="4880471"/>
              <a:chOff x="7856559" y="859113"/>
              <a:chExt cx="3086791" cy="4880471"/>
            </a:xfrm>
          </p:grpSpPr>
          <p:sp>
            <p:nvSpPr>
              <p:cNvPr id="20" name="Serbest Biçi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21" name="Serbest Biçi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2" name="Serbest Biçi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3" name="Serbest Biçi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4" name="Serbest Biçi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5" name="Serbest Biçi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6" name="Serbest Biçi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7" name="Serbest Biçi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8" name="Serbest Biçi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9" name="Serbest Biçi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 name="Resim Yer Tutucusu 2" descr="Resim eklemek için boş yer tutucu. Yer tutucuya tıklayın ve eklemek istediğiniz resmi seçin."/>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tr-TR"/>
              <a:t>Resim eklemek için simgeye tıklayın</a:t>
            </a:r>
            <a:endParaRPr dirty="0"/>
          </a:p>
        </p:txBody>
      </p:sp>
      <p:sp>
        <p:nvSpPr>
          <p:cNvPr id="4" name="Metin Yer Tutucusu 3"/>
          <p:cNvSpPr>
            <a:spLocks noGrp="1"/>
          </p:cNvSpPr>
          <p:nvPr>
            <p:ph type="body" sz="half" idx="2"/>
          </p:nvPr>
        </p:nvSpPr>
        <p:spPr>
          <a:xfrm>
            <a:off x="7492891" y="3555521"/>
            <a:ext cx="3840480" cy="216851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sp>
        <p:nvSpPr>
          <p:cNvPr id="7" name="Slayt Numarası Yer Tutucusu 6"/>
          <p:cNvSpPr>
            <a:spLocks noGrp="1"/>
          </p:cNvSpPr>
          <p:nvPr>
            <p:ph type="sldNum" sz="quarter" idx="12"/>
          </p:nvPr>
        </p:nvSpPr>
        <p:spPr/>
        <p:txBody>
          <a:bodyPr rtlCol="0"/>
          <a:lstStyle/>
          <a:p>
            <a:pPr rtl="0"/>
            <a:fld id="{022B156B-59AE-415F-B24B-8756D48BB977}" type="slidenum">
              <a:rPr/>
              <a:t>‹#›</a:t>
            </a:fld>
            <a:endParaRPr/>
          </a:p>
        </p:txBody>
      </p:sp>
      <p:sp>
        <p:nvSpPr>
          <p:cNvPr id="6" name="Alt Bilgi Yer Tutucusu 5"/>
          <p:cNvSpPr>
            <a:spLocks noGrp="1"/>
          </p:cNvSpPr>
          <p:nvPr>
            <p:ph type="ftr" sz="quarter" idx="11"/>
          </p:nvPr>
        </p:nvSpPr>
        <p:spPr/>
        <p:txBody>
          <a:bodyPr rtlCol="0"/>
          <a:lstStyle/>
          <a:p>
            <a:pPr rtl="0"/>
            <a:r>
              <a:rPr lang="tr-TR"/>
              <a:t>Mehmet ÇOLAK - Bilişim Teknolojileri Öğretmeni</a:t>
            </a:r>
            <a:endParaRPr/>
          </a:p>
        </p:txBody>
      </p:sp>
      <p:sp>
        <p:nvSpPr>
          <p:cNvPr id="5" name="Tarih Yer Tutucusu 4"/>
          <p:cNvSpPr>
            <a:spLocks noGrp="1"/>
          </p:cNvSpPr>
          <p:nvPr>
            <p:ph type="dt" sz="half" idx="10"/>
          </p:nvPr>
        </p:nvSpPr>
        <p:spPr/>
        <p:txBody>
          <a:bodyPr rtlCol="0"/>
          <a:lstStyle/>
          <a:p>
            <a:pPr rtl="0"/>
            <a:fld id="{C88539D6-B0D8-489F-8FB0-198919CE3F75}" type="datetime1">
              <a:rPr lang="tr-TR" smtClean="0"/>
              <a:t>18.12.2017</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stilini düzenlemek için tıklayın</a:t>
            </a:r>
            <a:endParaRPr/>
          </a:p>
        </p:txBody>
      </p:sp>
      <p:sp>
        <p:nvSpPr>
          <p:cNvPr id="3" name="Dikey Metin Yer Tutucusu 2"/>
          <p:cNvSpPr>
            <a:spLocks noGrp="1"/>
          </p:cNvSpPr>
          <p:nvPr>
            <p:ph type="body" orient="vert" idx="1"/>
          </p:nvPr>
        </p:nvSpPr>
        <p:spPr/>
        <p:txBody>
          <a:bodyPr vert="eaVert" rtlCol="0"/>
          <a:lstStyle/>
          <a:p>
            <a:pPr lvl="0" rtl="0"/>
            <a:r>
              <a:rPr lang="tr-TR"/>
              <a:t>Asıl metin stillerini düzenle</a:t>
            </a:r>
          </a:p>
          <a:p>
            <a:pPr lvl="1" rtl="0"/>
            <a:r>
              <a:rPr lang="tr-TR"/>
              <a:t>İkinci düzey</a:t>
            </a:r>
          </a:p>
          <a:p>
            <a:pPr lvl="2" rtl="0"/>
            <a:r>
              <a:rPr lang="tr-TR"/>
              <a:t>Üçüncü düzey</a:t>
            </a:r>
          </a:p>
          <a:p>
            <a:pPr lvl="3" rtl="0"/>
            <a:r>
              <a:rPr lang="tr-TR"/>
              <a:t>Dördüncü düzey</a:t>
            </a:r>
          </a:p>
          <a:p>
            <a:pPr lvl="4" rtl="0"/>
            <a:r>
              <a:rPr lang="tr-TR"/>
              <a:t>Beşinci düzey</a:t>
            </a:r>
            <a:endParaRPr/>
          </a:p>
        </p:txBody>
      </p:sp>
      <p:sp>
        <p:nvSpPr>
          <p:cNvPr id="6" name="Slayt Numarası Yer Tutucusu 5"/>
          <p:cNvSpPr>
            <a:spLocks noGrp="1"/>
          </p:cNvSpPr>
          <p:nvPr>
            <p:ph type="sldNum" sz="quarter" idx="12"/>
          </p:nvPr>
        </p:nvSpPr>
        <p:spPr/>
        <p:txBody>
          <a:bodyPr rtlCol="0"/>
          <a:lstStyle/>
          <a:p>
            <a:pPr rtl="0"/>
            <a:fld id="{022B156B-59AE-415F-B24B-8756D48BB977}" type="slidenum">
              <a:rPr/>
              <a:t>‹#›</a:t>
            </a:fld>
            <a:endParaRPr/>
          </a:p>
        </p:txBody>
      </p:sp>
      <p:sp>
        <p:nvSpPr>
          <p:cNvPr id="5" name="Alt Bilgi Yer Tutucusu 4"/>
          <p:cNvSpPr>
            <a:spLocks noGrp="1"/>
          </p:cNvSpPr>
          <p:nvPr>
            <p:ph type="ftr" sz="quarter" idx="11"/>
          </p:nvPr>
        </p:nvSpPr>
        <p:spPr/>
        <p:txBody>
          <a:bodyPr rtlCol="0"/>
          <a:lstStyle/>
          <a:p>
            <a:pPr rtl="0"/>
            <a:r>
              <a:rPr lang="tr-TR"/>
              <a:t>Mehmet ÇOLAK - Bilişim Teknolojileri Öğretmeni</a:t>
            </a:r>
            <a:endParaRPr/>
          </a:p>
        </p:txBody>
      </p:sp>
      <p:sp>
        <p:nvSpPr>
          <p:cNvPr id="4" name="Tarih Yer Tutucusu 3"/>
          <p:cNvSpPr>
            <a:spLocks noGrp="1"/>
          </p:cNvSpPr>
          <p:nvPr>
            <p:ph type="dt" sz="half" idx="10"/>
          </p:nvPr>
        </p:nvSpPr>
        <p:spPr/>
        <p:txBody>
          <a:bodyPr rtlCol="0"/>
          <a:lstStyle/>
          <a:p>
            <a:pPr rtl="0"/>
            <a:fld id="{410BA128-BCE0-480A-9840-BF694E9B4697}" type="datetime1">
              <a:rPr lang="tr-TR" smtClean="0"/>
              <a:t>18.12.2017</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9624268" y="304800"/>
            <a:ext cx="1729531" cy="5676900"/>
          </a:xfrm>
        </p:spPr>
        <p:txBody>
          <a:bodyPr vert="eaVert" rtlCol="0"/>
          <a:lstStyle/>
          <a:p>
            <a:pPr rtl="0"/>
            <a:r>
              <a:rPr lang="tr-TR"/>
              <a:t>Asıl başlık stilini düzenlemek için tıklayın</a:t>
            </a:r>
            <a:endParaRPr/>
          </a:p>
        </p:txBody>
      </p:sp>
      <p:sp>
        <p:nvSpPr>
          <p:cNvPr id="3" name="Dikey Metin Yer Tutucusu 2"/>
          <p:cNvSpPr>
            <a:spLocks noGrp="1"/>
          </p:cNvSpPr>
          <p:nvPr>
            <p:ph type="body" orient="vert" idx="1"/>
          </p:nvPr>
        </p:nvSpPr>
        <p:spPr>
          <a:xfrm>
            <a:off x="838199" y="304800"/>
            <a:ext cx="8633671" cy="5676900"/>
          </a:xfrm>
        </p:spPr>
        <p:txBody>
          <a:bodyPr vert="eaVert" rtlCol="0"/>
          <a:lstStyle/>
          <a:p>
            <a:pPr lvl="0" rtl="0"/>
            <a:r>
              <a:rPr lang="tr-TR"/>
              <a:t>Asıl metin stillerini düzenle</a:t>
            </a:r>
          </a:p>
          <a:p>
            <a:pPr lvl="1" rtl="0"/>
            <a:r>
              <a:rPr lang="tr-TR"/>
              <a:t>İkinci düzey</a:t>
            </a:r>
          </a:p>
          <a:p>
            <a:pPr lvl="2" rtl="0"/>
            <a:r>
              <a:rPr lang="tr-TR"/>
              <a:t>Üçüncü düzey</a:t>
            </a:r>
          </a:p>
          <a:p>
            <a:pPr lvl="3" rtl="0"/>
            <a:r>
              <a:rPr lang="tr-TR"/>
              <a:t>Dördüncü düzey</a:t>
            </a:r>
          </a:p>
          <a:p>
            <a:pPr lvl="4" rtl="0"/>
            <a:r>
              <a:rPr lang="tr-TR"/>
              <a:t>Beşinci düzey</a:t>
            </a:r>
            <a:endParaRPr/>
          </a:p>
        </p:txBody>
      </p:sp>
      <p:sp>
        <p:nvSpPr>
          <p:cNvPr id="6" name="Slayt Numarası Yer Tutucusu 5"/>
          <p:cNvSpPr>
            <a:spLocks noGrp="1"/>
          </p:cNvSpPr>
          <p:nvPr>
            <p:ph type="sldNum" sz="quarter" idx="12"/>
          </p:nvPr>
        </p:nvSpPr>
        <p:spPr/>
        <p:txBody>
          <a:bodyPr rtlCol="0"/>
          <a:lstStyle/>
          <a:p>
            <a:pPr rtl="0"/>
            <a:fld id="{022B156B-59AE-415F-B24B-8756D48BB977}" type="slidenum">
              <a:rPr/>
              <a:t>‹#›</a:t>
            </a:fld>
            <a:endParaRPr/>
          </a:p>
        </p:txBody>
      </p:sp>
      <p:sp>
        <p:nvSpPr>
          <p:cNvPr id="5" name="Alt Bilgi Yer Tutucusu 4"/>
          <p:cNvSpPr>
            <a:spLocks noGrp="1"/>
          </p:cNvSpPr>
          <p:nvPr>
            <p:ph type="ftr" sz="quarter" idx="11"/>
          </p:nvPr>
        </p:nvSpPr>
        <p:spPr/>
        <p:txBody>
          <a:bodyPr rtlCol="0"/>
          <a:lstStyle/>
          <a:p>
            <a:pPr rtl="0"/>
            <a:r>
              <a:rPr lang="tr-TR"/>
              <a:t>Mehmet ÇOLAK - Bilişim Teknolojileri Öğretmeni</a:t>
            </a:r>
            <a:endParaRPr/>
          </a:p>
        </p:txBody>
      </p:sp>
      <p:sp>
        <p:nvSpPr>
          <p:cNvPr id="4" name="Tarih Yer Tutucusu 3"/>
          <p:cNvSpPr>
            <a:spLocks noGrp="1"/>
          </p:cNvSpPr>
          <p:nvPr>
            <p:ph type="dt" sz="half" idx="10"/>
          </p:nvPr>
        </p:nvSpPr>
        <p:spPr/>
        <p:txBody>
          <a:bodyPr rtlCol="0"/>
          <a:lstStyle/>
          <a:p>
            <a:pPr rtl="0"/>
            <a:fld id="{502A197A-660C-43E7-B81F-A312823B10A0}" type="datetime1">
              <a:rPr lang="tr-TR" smtClean="0"/>
              <a:t>18.12.2017</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a:defRPr b="0">
                <a:latin typeface="Agency FB" panose="020B0503020202020204" pitchFamily="34" charset="0"/>
              </a:defRPr>
            </a:lvl1pPr>
          </a:lstStyle>
          <a:p>
            <a:pPr rtl="0"/>
            <a:r>
              <a:rPr lang="tr-TR" dirty="0"/>
              <a:t>Asıl başlık stilini düzenlemek için tıklayın</a:t>
            </a:r>
            <a:endParaRPr dirty="0"/>
          </a:p>
        </p:txBody>
      </p:sp>
      <p:sp>
        <p:nvSpPr>
          <p:cNvPr id="3" name="İçerik Yer Tutucusu 2"/>
          <p:cNvSpPr>
            <a:spLocks noGrp="1"/>
          </p:cNvSpPr>
          <p:nvPr>
            <p:ph idx="1"/>
          </p:nvPr>
        </p:nvSpPr>
        <p:spPr/>
        <p:txBody>
          <a:bodyPr rtlCol="0">
            <a:normAutofit/>
          </a:bodyPr>
          <a:lstStyle>
            <a:lvl1pPr>
              <a:defRPr sz="2800">
                <a:latin typeface="Agency FB" panose="020B0503020202020204" pitchFamily="34" charset="0"/>
              </a:defRPr>
            </a:lvl1pPr>
            <a:lvl2pPr>
              <a:defRPr sz="2400">
                <a:latin typeface="Agency FB" panose="020B0503020202020204" pitchFamily="34" charset="0"/>
              </a:defRPr>
            </a:lvl2pPr>
            <a:lvl3pPr>
              <a:defRPr sz="2000">
                <a:latin typeface="Agency FB" panose="020B0503020202020204" pitchFamily="34" charset="0"/>
              </a:defRPr>
            </a:lvl3pPr>
            <a:lvl4pPr>
              <a:defRPr sz="1800">
                <a:latin typeface="Agency FB" panose="020B0503020202020204" pitchFamily="34" charset="0"/>
              </a:defRPr>
            </a:lvl4pPr>
            <a:lvl5pPr>
              <a:defRPr sz="1800">
                <a:latin typeface="Agency FB" panose="020B0503020202020204" pitchFamily="34" charset="0"/>
              </a:defRPr>
            </a:lvl5pPr>
          </a:lstStyle>
          <a:p>
            <a:pPr lvl="0" rtl="0"/>
            <a:r>
              <a:rPr lang="tr-TR" dirty="0"/>
              <a:t>Asıl metin stillerini düzenle</a:t>
            </a:r>
          </a:p>
          <a:p>
            <a:pPr lvl="1" rtl="0"/>
            <a:r>
              <a:rPr lang="tr-TR" dirty="0"/>
              <a:t>İkinci düzey</a:t>
            </a:r>
          </a:p>
          <a:p>
            <a:pPr lvl="2" rtl="0"/>
            <a:r>
              <a:rPr lang="tr-TR" dirty="0"/>
              <a:t>Üçüncü düzey</a:t>
            </a:r>
          </a:p>
          <a:p>
            <a:pPr lvl="3" rtl="0"/>
            <a:r>
              <a:rPr lang="tr-TR" dirty="0"/>
              <a:t>Dördüncü düzey</a:t>
            </a:r>
          </a:p>
          <a:p>
            <a:pPr lvl="4" rtl="0"/>
            <a:r>
              <a:rPr lang="tr-TR" dirty="0"/>
              <a:t>Beşinci düzey</a:t>
            </a:r>
            <a:endParaRPr dirty="0"/>
          </a:p>
        </p:txBody>
      </p:sp>
      <p:sp>
        <p:nvSpPr>
          <p:cNvPr id="6" name="Slayt Numarası Yer Tutucusu 5"/>
          <p:cNvSpPr>
            <a:spLocks noGrp="1"/>
          </p:cNvSpPr>
          <p:nvPr>
            <p:ph type="sldNum" sz="quarter" idx="12"/>
          </p:nvPr>
        </p:nvSpPr>
        <p:spPr/>
        <p:txBody>
          <a:bodyPr rtlCol="0"/>
          <a:lstStyle/>
          <a:p>
            <a:pPr rtl="0"/>
            <a:fld id="{022B156B-59AE-415F-B24B-8756D48BB977}" type="slidenum">
              <a:rPr/>
              <a:t>‹#›</a:t>
            </a:fld>
            <a:endParaRPr dirty="0"/>
          </a:p>
        </p:txBody>
      </p:sp>
      <p:sp>
        <p:nvSpPr>
          <p:cNvPr id="5" name="Alt Bilgi Yer Tutucusu 4"/>
          <p:cNvSpPr>
            <a:spLocks noGrp="1"/>
          </p:cNvSpPr>
          <p:nvPr>
            <p:ph type="ftr" sz="quarter" idx="11"/>
          </p:nvPr>
        </p:nvSpPr>
        <p:spPr/>
        <p:txBody>
          <a:bodyPr rtlCol="0"/>
          <a:lstStyle/>
          <a:p>
            <a:pPr rtl="0"/>
            <a:r>
              <a:rPr lang="tr-TR"/>
              <a:t>Mehmet ÇOLAK - Bilişim Teknolojileri Öğretmeni</a:t>
            </a:r>
            <a:endParaRPr/>
          </a:p>
        </p:txBody>
      </p:sp>
      <p:sp>
        <p:nvSpPr>
          <p:cNvPr id="4" name="Tarih Yer Tutucusu 3"/>
          <p:cNvSpPr>
            <a:spLocks noGrp="1"/>
          </p:cNvSpPr>
          <p:nvPr>
            <p:ph type="dt" sz="half" idx="10"/>
          </p:nvPr>
        </p:nvSpPr>
        <p:spPr/>
        <p:txBody>
          <a:bodyPr rtlCol="0"/>
          <a:lstStyle/>
          <a:p>
            <a:pPr rtl="0"/>
            <a:fld id="{9D1BA2F7-92D1-43CA-BF15-5690C6498165}" type="datetime1">
              <a:rPr lang="tr-TR" smtClean="0"/>
              <a:t>18.12.2017</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4265613" y="1828800"/>
            <a:ext cx="6858002" cy="1828800"/>
          </a:xfrm>
        </p:spPr>
        <p:txBody>
          <a:bodyPr rtlCol="0" anchor="b">
            <a:normAutofit/>
          </a:bodyPr>
          <a:lstStyle>
            <a:lvl1pPr algn="l" rtl="0">
              <a:defRPr sz="4400"/>
            </a:lvl1pPr>
          </a:lstStyle>
          <a:p>
            <a:pPr rtl="0"/>
            <a:r>
              <a:rPr lang="tr-TR"/>
              <a:t>Asıl başlık stilini düzenlemek için tıklayın</a:t>
            </a:r>
            <a:endParaRPr/>
          </a:p>
        </p:txBody>
      </p:sp>
      <p:sp>
        <p:nvSpPr>
          <p:cNvPr id="3" name="Metin Yer Tutucusu 2"/>
          <p:cNvSpPr>
            <a:spLocks noGrp="1"/>
          </p:cNvSpPr>
          <p:nvPr>
            <p:ph type="body" idx="1"/>
          </p:nvPr>
        </p:nvSpPr>
        <p:spPr>
          <a:xfrm>
            <a:off x="4265610" y="3733800"/>
            <a:ext cx="6858002" cy="914400"/>
          </a:xfrm>
        </p:spPr>
        <p:txBody>
          <a:bodyPr rtlCol="0"/>
          <a:lstStyle>
            <a:lvl1pPr marL="0" indent="0" algn="l" rtl="0">
              <a:spcBef>
                <a:spcPts val="0"/>
              </a:spcBef>
              <a:buNone/>
              <a:defRPr sz="2400">
                <a:solidFill>
                  <a:schemeClr val="tx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tr-TR"/>
              <a:t>Asıl metin stillerini düzenle</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a:defRPr>
                <a:latin typeface="+mj-lt"/>
              </a:defRPr>
            </a:lvl1pPr>
          </a:lstStyle>
          <a:p>
            <a:pPr rtl="0"/>
            <a:r>
              <a:rPr lang="tr-TR" dirty="0"/>
              <a:t>Asıl başlık stilini düzenlemek için tıklayın</a:t>
            </a:r>
            <a:endParaRPr dirty="0"/>
          </a:p>
        </p:txBody>
      </p:sp>
      <p:sp>
        <p:nvSpPr>
          <p:cNvPr id="3" name="İçerik Yer Tutucusu 2"/>
          <p:cNvSpPr>
            <a:spLocks noGrp="1"/>
          </p:cNvSpPr>
          <p:nvPr>
            <p:ph sz="half" idx="1"/>
          </p:nvPr>
        </p:nvSpPr>
        <p:spPr>
          <a:xfrm>
            <a:off x="1065212" y="1825625"/>
            <a:ext cx="4954588" cy="4187952"/>
          </a:xfrm>
        </p:spPr>
        <p:txBody>
          <a:bodyPr rtlCol="0"/>
          <a:lstStyle/>
          <a:p>
            <a:pPr lvl="0" rtl="0"/>
            <a:r>
              <a:rPr lang="tr-TR" dirty="0"/>
              <a:t>Asıl metin stillerini düzenle</a:t>
            </a:r>
          </a:p>
          <a:p>
            <a:pPr lvl="1" rtl="0"/>
            <a:r>
              <a:rPr lang="tr-TR" dirty="0"/>
              <a:t>İkinci düzey</a:t>
            </a:r>
          </a:p>
          <a:p>
            <a:pPr lvl="2" rtl="0"/>
            <a:r>
              <a:rPr lang="tr-TR" dirty="0"/>
              <a:t>Üçüncü düzey</a:t>
            </a:r>
          </a:p>
          <a:p>
            <a:pPr lvl="3" rtl="0"/>
            <a:r>
              <a:rPr lang="tr-TR" dirty="0"/>
              <a:t>Dördüncü düzey</a:t>
            </a:r>
          </a:p>
          <a:p>
            <a:pPr lvl="4" rtl="0"/>
            <a:r>
              <a:rPr lang="tr-TR" dirty="0"/>
              <a:t>Beşinci düzey</a:t>
            </a:r>
            <a:endParaRPr dirty="0"/>
          </a:p>
        </p:txBody>
      </p:sp>
      <p:sp>
        <p:nvSpPr>
          <p:cNvPr id="4" name="İçerik Yer Tutucusu 3"/>
          <p:cNvSpPr>
            <a:spLocks noGrp="1"/>
          </p:cNvSpPr>
          <p:nvPr>
            <p:ph sz="half" idx="2"/>
          </p:nvPr>
        </p:nvSpPr>
        <p:spPr>
          <a:xfrm>
            <a:off x="6172200" y="1825625"/>
            <a:ext cx="4951414" cy="4187952"/>
          </a:xfrm>
        </p:spPr>
        <p:txBody>
          <a:bodyPr rtlCol="0"/>
          <a:lstStyle/>
          <a:p>
            <a:pPr lvl="0" rtl="0"/>
            <a:r>
              <a:rPr lang="tr-TR" dirty="0"/>
              <a:t>Asıl metin stillerini düzenle</a:t>
            </a:r>
          </a:p>
          <a:p>
            <a:pPr lvl="1" rtl="0"/>
            <a:r>
              <a:rPr lang="tr-TR" dirty="0"/>
              <a:t>İkinci düzey</a:t>
            </a:r>
          </a:p>
          <a:p>
            <a:pPr lvl="2" rtl="0"/>
            <a:r>
              <a:rPr lang="tr-TR" dirty="0"/>
              <a:t>Üçüncü düzey</a:t>
            </a:r>
          </a:p>
          <a:p>
            <a:pPr lvl="3" rtl="0"/>
            <a:r>
              <a:rPr lang="tr-TR" dirty="0"/>
              <a:t>Dördüncü düzey</a:t>
            </a:r>
          </a:p>
          <a:p>
            <a:pPr lvl="4" rtl="0"/>
            <a:r>
              <a:rPr lang="tr-TR" dirty="0"/>
              <a:t>Beşinci düzey</a:t>
            </a:r>
            <a:endParaRPr dirty="0"/>
          </a:p>
        </p:txBody>
      </p:sp>
      <p:sp>
        <p:nvSpPr>
          <p:cNvPr id="7" name="Slayt Numarası Yer Tutucusu 6"/>
          <p:cNvSpPr>
            <a:spLocks noGrp="1"/>
          </p:cNvSpPr>
          <p:nvPr>
            <p:ph type="sldNum" sz="quarter" idx="12"/>
          </p:nvPr>
        </p:nvSpPr>
        <p:spPr/>
        <p:txBody>
          <a:bodyPr rtlCol="0"/>
          <a:lstStyle/>
          <a:p>
            <a:pPr rtl="0"/>
            <a:fld id="{022B156B-59AE-415F-B24B-8756D48BB977}" type="slidenum">
              <a:rPr/>
              <a:t>‹#›</a:t>
            </a:fld>
            <a:endParaRPr/>
          </a:p>
        </p:txBody>
      </p:sp>
      <p:sp>
        <p:nvSpPr>
          <p:cNvPr id="6" name="Alt Bilgi Yer Tutucusu 5"/>
          <p:cNvSpPr>
            <a:spLocks noGrp="1"/>
          </p:cNvSpPr>
          <p:nvPr>
            <p:ph type="ftr" sz="quarter" idx="11"/>
          </p:nvPr>
        </p:nvSpPr>
        <p:spPr/>
        <p:txBody>
          <a:bodyPr rtlCol="0"/>
          <a:lstStyle/>
          <a:p>
            <a:pPr rtl="0"/>
            <a:r>
              <a:rPr lang="tr-TR"/>
              <a:t>Mehmet ÇOLAK - Bilişim Teknolojileri Öğretmeni</a:t>
            </a:r>
            <a:endParaRPr dirty="0"/>
          </a:p>
        </p:txBody>
      </p:sp>
      <p:sp>
        <p:nvSpPr>
          <p:cNvPr id="5" name="Tarih Yer Tutucusu 4"/>
          <p:cNvSpPr>
            <a:spLocks noGrp="1"/>
          </p:cNvSpPr>
          <p:nvPr>
            <p:ph type="dt" sz="half" idx="10"/>
          </p:nvPr>
        </p:nvSpPr>
        <p:spPr/>
        <p:txBody>
          <a:bodyPr rtlCol="0"/>
          <a:lstStyle/>
          <a:p>
            <a:pPr rtl="0"/>
            <a:fld id="{AB4CF865-D161-4563-9181-AFC64309AE27}" type="datetime1">
              <a:rPr lang="tr-TR" smtClean="0"/>
              <a:t>18.12.2017</a:t>
            </a:fld>
            <a:endParaRPr dirty="0"/>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stilini düzenlemek için tıklayın</a:t>
            </a:r>
            <a:endParaRPr/>
          </a:p>
        </p:txBody>
      </p:sp>
      <p:sp>
        <p:nvSpPr>
          <p:cNvPr id="3" name="Metin Yer Tutucusu 2"/>
          <p:cNvSpPr>
            <a:spLocks noGrp="1"/>
          </p:cNvSpPr>
          <p:nvPr>
            <p:ph type="body" idx="1"/>
          </p:nvPr>
        </p:nvSpPr>
        <p:spPr>
          <a:xfrm>
            <a:off x="1069848"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tr-TR"/>
              <a:t>Asıl metin stillerini düzenle</a:t>
            </a:r>
          </a:p>
        </p:txBody>
      </p:sp>
      <p:sp>
        <p:nvSpPr>
          <p:cNvPr id="4" name="İçerik Yer Tutucusu 3"/>
          <p:cNvSpPr>
            <a:spLocks noGrp="1"/>
          </p:cNvSpPr>
          <p:nvPr>
            <p:ph sz="half" idx="2"/>
          </p:nvPr>
        </p:nvSpPr>
        <p:spPr>
          <a:xfrm>
            <a:off x="1069848" y="2505075"/>
            <a:ext cx="4956048" cy="3476625"/>
          </a:xfrm>
        </p:spPr>
        <p:txBody>
          <a:bodyPr rtlCol="0"/>
          <a:lstStyle/>
          <a:p>
            <a:pPr lvl="0" rtl="0"/>
            <a:r>
              <a:rPr lang="tr-TR"/>
              <a:t>Asıl metin stillerini düzenle</a:t>
            </a:r>
          </a:p>
          <a:p>
            <a:pPr lvl="1" rtl="0"/>
            <a:r>
              <a:rPr lang="tr-TR"/>
              <a:t>İkinci düzey</a:t>
            </a:r>
          </a:p>
          <a:p>
            <a:pPr lvl="2" rtl="0"/>
            <a:r>
              <a:rPr lang="tr-TR"/>
              <a:t>Üçüncü düzey</a:t>
            </a:r>
          </a:p>
          <a:p>
            <a:pPr lvl="3" rtl="0"/>
            <a:r>
              <a:rPr lang="tr-TR"/>
              <a:t>Dördüncü düzey</a:t>
            </a:r>
          </a:p>
          <a:p>
            <a:pPr lvl="4" rtl="0"/>
            <a:r>
              <a:rPr lang="tr-TR"/>
              <a:t>Beşinci düzey</a:t>
            </a:r>
            <a:endParaRPr/>
          </a:p>
        </p:txBody>
      </p:sp>
      <p:sp>
        <p:nvSpPr>
          <p:cNvPr id="5" name="Metin Yer Tutucusu 4"/>
          <p:cNvSpPr>
            <a:spLocks noGrp="1"/>
          </p:cNvSpPr>
          <p:nvPr>
            <p:ph type="body" sz="quarter" idx="3"/>
          </p:nvPr>
        </p:nvSpPr>
        <p:spPr>
          <a:xfrm>
            <a:off x="6172200"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tr-TR"/>
              <a:t>Asıl metin stillerini düzenle</a:t>
            </a:r>
          </a:p>
        </p:txBody>
      </p:sp>
      <p:sp>
        <p:nvSpPr>
          <p:cNvPr id="6" name="İçerik Yer Tutucusu 5"/>
          <p:cNvSpPr>
            <a:spLocks noGrp="1"/>
          </p:cNvSpPr>
          <p:nvPr>
            <p:ph sz="quarter" idx="4"/>
          </p:nvPr>
        </p:nvSpPr>
        <p:spPr>
          <a:xfrm>
            <a:off x="6172200" y="2505075"/>
            <a:ext cx="4956048" cy="3476625"/>
          </a:xfrm>
        </p:spPr>
        <p:txBody>
          <a:bodyPr rtlCol="0"/>
          <a:lstStyle/>
          <a:p>
            <a:pPr lvl="0" rtl="0"/>
            <a:r>
              <a:rPr lang="tr-TR"/>
              <a:t>Asıl metin stillerini düzenle</a:t>
            </a:r>
          </a:p>
          <a:p>
            <a:pPr lvl="1" rtl="0"/>
            <a:r>
              <a:rPr lang="tr-TR"/>
              <a:t>İkinci düzey</a:t>
            </a:r>
          </a:p>
          <a:p>
            <a:pPr lvl="2" rtl="0"/>
            <a:r>
              <a:rPr lang="tr-TR"/>
              <a:t>Üçüncü düzey</a:t>
            </a:r>
          </a:p>
          <a:p>
            <a:pPr lvl="3" rtl="0"/>
            <a:r>
              <a:rPr lang="tr-TR"/>
              <a:t>Dördüncü düzey</a:t>
            </a:r>
          </a:p>
          <a:p>
            <a:pPr lvl="4" rtl="0"/>
            <a:r>
              <a:rPr lang="tr-TR"/>
              <a:t>Beşinci düzey</a:t>
            </a:r>
            <a:endParaRPr/>
          </a:p>
        </p:txBody>
      </p:sp>
      <p:sp>
        <p:nvSpPr>
          <p:cNvPr id="9" name="Slayt Numarası Yer Tutucusu 8"/>
          <p:cNvSpPr>
            <a:spLocks noGrp="1"/>
          </p:cNvSpPr>
          <p:nvPr>
            <p:ph type="sldNum" sz="quarter" idx="12"/>
          </p:nvPr>
        </p:nvSpPr>
        <p:spPr/>
        <p:txBody>
          <a:bodyPr rtlCol="0"/>
          <a:lstStyle/>
          <a:p>
            <a:pPr rtl="0"/>
            <a:fld id="{022B156B-59AE-415F-B24B-8756D48BB977}" type="slidenum">
              <a:rPr/>
              <a:t>‹#›</a:t>
            </a:fld>
            <a:endParaRPr/>
          </a:p>
        </p:txBody>
      </p:sp>
      <p:sp>
        <p:nvSpPr>
          <p:cNvPr id="8" name="Alt Bilgi Yer Tutucusu 7"/>
          <p:cNvSpPr>
            <a:spLocks noGrp="1"/>
          </p:cNvSpPr>
          <p:nvPr>
            <p:ph type="ftr" sz="quarter" idx="11"/>
          </p:nvPr>
        </p:nvSpPr>
        <p:spPr/>
        <p:txBody>
          <a:bodyPr rtlCol="0"/>
          <a:lstStyle/>
          <a:p>
            <a:pPr rtl="0"/>
            <a:r>
              <a:rPr lang="tr-TR"/>
              <a:t>Mehmet ÇOLAK - Bilişim Teknolojileri Öğretmeni</a:t>
            </a:r>
            <a:endParaRPr/>
          </a:p>
        </p:txBody>
      </p:sp>
      <p:sp>
        <p:nvSpPr>
          <p:cNvPr id="7" name="Tarih Yer Tutucusu 6"/>
          <p:cNvSpPr>
            <a:spLocks noGrp="1"/>
          </p:cNvSpPr>
          <p:nvPr>
            <p:ph type="dt" sz="half" idx="10"/>
          </p:nvPr>
        </p:nvSpPr>
        <p:spPr/>
        <p:txBody>
          <a:bodyPr rtlCol="0"/>
          <a:lstStyle/>
          <a:p>
            <a:pPr rtl="0"/>
            <a:fld id="{6A8A7E62-E225-4029-BCD6-BA0CC27E55D5}" type="datetime1">
              <a:rPr lang="tr-TR" smtClean="0"/>
              <a:t>18.12.2017</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stilini düzenlemek için tıklayın</a:t>
            </a:r>
            <a:endParaRPr/>
          </a:p>
        </p:txBody>
      </p:sp>
      <p:sp>
        <p:nvSpPr>
          <p:cNvPr id="5" name="Slayt Numarası Yer Tutucusu 4"/>
          <p:cNvSpPr>
            <a:spLocks noGrp="1"/>
          </p:cNvSpPr>
          <p:nvPr>
            <p:ph type="sldNum" sz="quarter" idx="12"/>
          </p:nvPr>
        </p:nvSpPr>
        <p:spPr/>
        <p:txBody>
          <a:bodyPr rtlCol="0"/>
          <a:lstStyle/>
          <a:p>
            <a:pPr rtl="0"/>
            <a:fld id="{022B156B-59AE-415F-B24B-8756D48BB977}" type="slidenum">
              <a:rPr/>
              <a:t>‹#›</a:t>
            </a:fld>
            <a:endParaRPr/>
          </a:p>
        </p:txBody>
      </p:sp>
      <p:sp>
        <p:nvSpPr>
          <p:cNvPr id="4" name="Alt Bilgi Yer Tutucusu 3"/>
          <p:cNvSpPr>
            <a:spLocks noGrp="1"/>
          </p:cNvSpPr>
          <p:nvPr>
            <p:ph type="ftr" sz="quarter" idx="11"/>
          </p:nvPr>
        </p:nvSpPr>
        <p:spPr/>
        <p:txBody>
          <a:bodyPr rtlCol="0"/>
          <a:lstStyle/>
          <a:p>
            <a:pPr rtl="0"/>
            <a:r>
              <a:rPr lang="tr-TR"/>
              <a:t>Mehmet ÇOLAK - Bilişim Teknolojileri Öğretmeni</a:t>
            </a:r>
            <a:endParaRPr/>
          </a:p>
        </p:txBody>
      </p:sp>
      <p:sp>
        <p:nvSpPr>
          <p:cNvPr id="3" name="Tarih Yer Tutucusu 2"/>
          <p:cNvSpPr>
            <a:spLocks noGrp="1"/>
          </p:cNvSpPr>
          <p:nvPr>
            <p:ph type="dt" sz="half" idx="10"/>
          </p:nvPr>
        </p:nvSpPr>
        <p:spPr/>
        <p:txBody>
          <a:bodyPr rtlCol="0"/>
          <a:lstStyle/>
          <a:p>
            <a:pPr rtl="0"/>
            <a:fld id="{7B2E1451-ADF3-4A06-A7AD-A7E6F5E2CFE6}" type="datetime1">
              <a:rPr lang="tr-TR" smtClean="0"/>
              <a:t>18.12.2017</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rtlCol="0"/>
          <a:lstStyle/>
          <a:p>
            <a:pPr rtl="0"/>
            <a:fld id="{022B156B-59AE-415F-B24B-8756D48BB977}" type="slidenum">
              <a:rPr/>
              <a:t>‹#›</a:t>
            </a:fld>
            <a:endParaRPr/>
          </a:p>
        </p:txBody>
      </p:sp>
      <p:sp>
        <p:nvSpPr>
          <p:cNvPr id="3" name="Alt Bilgi Yer Tutucusu 2"/>
          <p:cNvSpPr>
            <a:spLocks noGrp="1"/>
          </p:cNvSpPr>
          <p:nvPr>
            <p:ph type="ftr" sz="quarter" idx="11"/>
          </p:nvPr>
        </p:nvSpPr>
        <p:spPr/>
        <p:txBody>
          <a:bodyPr rtlCol="0"/>
          <a:lstStyle/>
          <a:p>
            <a:pPr rtl="0"/>
            <a:r>
              <a:rPr lang="tr-TR"/>
              <a:t>Mehmet ÇOLAK - Bilişim Teknolojileri Öğretmeni</a:t>
            </a:r>
            <a:endParaRPr/>
          </a:p>
        </p:txBody>
      </p:sp>
      <p:sp>
        <p:nvSpPr>
          <p:cNvPr id="2" name="Tarih Yer Tutucusu 1"/>
          <p:cNvSpPr>
            <a:spLocks noGrp="1"/>
          </p:cNvSpPr>
          <p:nvPr>
            <p:ph type="dt" sz="half" idx="10"/>
          </p:nvPr>
        </p:nvSpPr>
        <p:spPr/>
        <p:txBody>
          <a:bodyPr rtlCol="0"/>
          <a:lstStyle/>
          <a:p>
            <a:pPr rtl="0"/>
            <a:fld id="{A7FAC31A-F9A9-430E-B67C-DF2581AD2EC0}" type="datetime1">
              <a:rPr lang="tr-TR" smtClean="0"/>
              <a:t>18.12.2017</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sim Yazılı İki Resim">
    <p:spTree>
      <p:nvGrpSpPr>
        <p:cNvPr id="1" name=""/>
        <p:cNvGrpSpPr/>
        <p:nvPr/>
      </p:nvGrpSpPr>
      <p:grpSpPr>
        <a:xfrm>
          <a:off x="0" y="0"/>
          <a:ext cx="0" cy="0"/>
          <a:chOff x="0" y="0"/>
          <a:chExt cx="0" cy="0"/>
        </a:xfrm>
      </p:grpSpPr>
      <p:sp>
        <p:nvSpPr>
          <p:cNvPr id="2" name="Başlık 1"/>
          <p:cNvSpPr>
            <a:spLocks noGrp="1"/>
          </p:cNvSpPr>
          <p:nvPr>
            <p:ph type="title"/>
          </p:nvPr>
        </p:nvSpPr>
        <p:spPr>
          <a:xfrm>
            <a:off x="1065212" y="304799"/>
            <a:ext cx="10058402" cy="1216152"/>
          </a:xfrm>
        </p:spPr>
        <p:txBody>
          <a:bodyPr rtlCol="0"/>
          <a:lstStyle>
            <a:lvl1pPr algn="l" rtl="0">
              <a:defRPr/>
            </a:lvl1pPr>
          </a:lstStyle>
          <a:p>
            <a:pPr rtl="0"/>
            <a:r>
              <a:rPr lang="tr-TR"/>
              <a:t>Asıl başlık stilini düzenlemek için tıklayın</a:t>
            </a:r>
            <a:endParaRPr lang="tr"/>
          </a:p>
        </p:txBody>
      </p:sp>
      <p:grpSp>
        <p:nvGrpSpPr>
          <p:cNvPr id="9" name="Grup 8"/>
          <p:cNvGrpSpPr/>
          <p:nvPr/>
        </p:nvGrpSpPr>
        <p:grpSpPr>
          <a:xfrm>
            <a:off x="1052422" y="1733550"/>
            <a:ext cx="4360503" cy="3050038"/>
            <a:chOff x="895350" y="3313113"/>
            <a:chExt cx="3613151" cy="2790825"/>
          </a:xfrm>
          <a:solidFill>
            <a:schemeClr val="tx1">
              <a:lumMod val="50000"/>
            </a:schemeClr>
          </a:solidFill>
        </p:grpSpPr>
        <p:sp>
          <p:nvSpPr>
            <p:cNvPr id="10"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3"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4"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5"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6"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7"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8"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9"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0"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1"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6" name="Resim Yer Tutucusu 33" descr="Resim eklemek için boş yer tutucu. Yer tutucuya tıklayın ve eklemek istediğiniz resmi seçin."/>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rtl="0">
              <a:buNone/>
              <a:defRPr/>
            </a:lvl1pPr>
          </a:lstStyle>
          <a:p>
            <a:pPr rtl="0"/>
            <a:r>
              <a:rPr lang="tr-TR"/>
              <a:t>Resim eklemek için simgeye tıklayın</a:t>
            </a:r>
            <a:endParaRPr dirty="0"/>
          </a:p>
        </p:txBody>
      </p:sp>
      <p:sp>
        <p:nvSpPr>
          <p:cNvPr id="39" name="Metin Yer Tutucusu 3"/>
          <p:cNvSpPr>
            <a:spLocks noGrp="1"/>
          </p:cNvSpPr>
          <p:nvPr>
            <p:ph type="body" sz="half" idx="2"/>
          </p:nvPr>
        </p:nvSpPr>
        <p:spPr>
          <a:xfrm>
            <a:off x="1052423"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grpSp>
        <p:nvGrpSpPr>
          <p:cNvPr id="22" name="Grup 21"/>
          <p:cNvGrpSpPr/>
          <p:nvPr/>
        </p:nvGrpSpPr>
        <p:grpSpPr>
          <a:xfrm>
            <a:off x="6763111" y="1733550"/>
            <a:ext cx="4360503" cy="3050038"/>
            <a:chOff x="895350" y="3313113"/>
            <a:chExt cx="3613151" cy="2790825"/>
          </a:xfrm>
          <a:solidFill>
            <a:schemeClr val="tx1">
              <a:lumMod val="50000"/>
            </a:schemeClr>
          </a:solidFill>
        </p:grpSpPr>
        <p:sp>
          <p:nvSpPr>
            <p:cNvPr id="23"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4"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5"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6"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7"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8"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9"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0"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1"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2"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3"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4"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7" name="Resim Yer Tutucusu 33" descr="Resim eklemek için boş yer tutucu. Yer tutucuya tıklayın ve eklemek istediğiniz resmi seçin."/>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rtl="0">
              <a:buNone/>
              <a:defRPr/>
            </a:lvl1pPr>
          </a:lstStyle>
          <a:p>
            <a:pPr rtl="0"/>
            <a:r>
              <a:rPr lang="tr-TR"/>
              <a:t>Resim eklemek için simgeye tıklayın</a:t>
            </a:r>
            <a:endParaRPr dirty="0"/>
          </a:p>
        </p:txBody>
      </p:sp>
      <p:sp>
        <p:nvSpPr>
          <p:cNvPr id="40" name="Metin Yer Tutucusu 3"/>
          <p:cNvSpPr>
            <a:spLocks noGrp="1"/>
          </p:cNvSpPr>
          <p:nvPr>
            <p:ph type="body" sz="half" idx="19"/>
          </p:nvPr>
        </p:nvSpPr>
        <p:spPr>
          <a:xfrm>
            <a:off x="6742908"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sp>
        <p:nvSpPr>
          <p:cNvPr id="8" name="Slayt Numarası Yer Tutucusu 7"/>
          <p:cNvSpPr>
            <a:spLocks noGrp="1"/>
          </p:cNvSpPr>
          <p:nvPr>
            <p:ph type="sldNum" sz="quarter" idx="12"/>
          </p:nvPr>
        </p:nvSpPr>
        <p:spPr/>
        <p:txBody>
          <a:bodyPr rtlCol="0"/>
          <a:lstStyle/>
          <a:p>
            <a:pPr rtl="0"/>
            <a:fld id="{022B156B-59AE-415F-B24B-8756D48BB977}" type="slidenum">
              <a:rPr/>
              <a:pPr/>
              <a:t>‹#›</a:t>
            </a:fld>
            <a:endParaRPr/>
          </a:p>
        </p:txBody>
      </p:sp>
      <p:sp>
        <p:nvSpPr>
          <p:cNvPr id="7" name="Alt Bilgi Yer Tutucusu 6"/>
          <p:cNvSpPr>
            <a:spLocks noGrp="1"/>
          </p:cNvSpPr>
          <p:nvPr>
            <p:ph type="ftr" sz="quarter" idx="11"/>
          </p:nvPr>
        </p:nvSpPr>
        <p:spPr/>
        <p:txBody>
          <a:bodyPr rtlCol="0"/>
          <a:lstStyle/>
          <a:p>
            <a:pPr rtl="0"/>
            <a:r>
              <a:rPr lang="tr-TR"/>
              <a:t>Mehmet ÇOLAK - Bilişim Teknolojileri Öğretmeni</a:t>
            </a:r>
            <a:endParaRPr/>
          </a:p>
        </p:txBody>
      </p:sp>
      <p:sp>
        <p:nvSpPr>
          <p:cNvPr id="6" name="Tarih Yer Tutucusu 5"/>
          <p:cNvSpPr>
            <a:spLocks noGrp="1"/>
          </p:cNvSpPr>
          <p:nvPr>
            <p:ph type="dt" sz="half" idx="10"/>
          </p:nvPr>
        </p:nvSpPr>
        <p:spPr/>
        <p:txBody>
          <a:bodyPr rtlCol="0"/>
          <a:lstStyle/>
          <a:p>
            <a:pPr rtl="0"/>
            <a:fld id="{6C1CE534-1530-49A5-94E5-52057697A736}" type="datetime1">
              <a:rPr lang="tr-TR" smtClean="0"/>
              <a:t>18.12.2017</a:t>
            </a:fld>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sim Yazılı Üç Resim">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stilini düzenlemek için tıklayın</a:t>
            </a:r>
            <a:endParaRPr lang="tr"/>
          </a:p>
        </p:txBody>
      </p:sp>
      <p:grpSp>
        <p:nvGrpSpPr>
          <p:cNvPr id="52" name="Gr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4"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5"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6"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7"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8"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9"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0"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1"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2"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3"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4"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79" name="Resim Yer Tutucusu 33" descr="Resim eklemek için boş yer tutucu. Yer tutucuya tıklayın ve eklemek istediğiniz resmi seçin."/>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rtl="0">
              <a:buNone/>
              <a:defRPr/>
            </a:lvl1pPr>
          </a:lstStyle>
          <a:p>
            <a:pPr rtl="0"/>
            <a:r>
              <a:rPr lang="tr-TR"/>
              <a:t>Resim eklemek için simgeye tıklayın</a:t>
            </a:r>
            <a:endParaRPr dirty="0"/>
          </a:p>
        </p:txBody>
      </p:sp>
      <p:sp>
        <p:nvSpPr>
          <p:cNvPr id="81" name="Metin Yer Tutucusu 3"/>
          <p:cNvSpPr>
            <a:spLocks noGrp="1"/>
          </p:cNvSpPr>
          <p:nvPr>
            <p:ph type="body" sz="half" idx="2"/>
          </p:nvPr>
        </p:nvSpPr>
        <p:spPr>
          <a:xfrm>
            <a:off x="123521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grpSp>
        <p:nvGrpSpPr>
          <p:cNvPr id="84" name="Gr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6"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7"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8"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9"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0"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1"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2"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3"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4"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5"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6"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78" name="Resim Yer Tutucusu 33" descr="Resim eklemek için boş yer tutucu. Yer tutucuya tıklayın ve eklemek istediğiniz resmi seçin."/>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rtl="0">
              <a:buNone/>
              <a:defRPr/>
            </a:lvl1pPr>
          </a:lstStyle>
          <a:p>
            <a:pPr rtl="0"/>
            <a:r>
              <a:rPr lang="tr-TR"/>
              <a:t>Resim eklemek için simgeye tıklayın</a:t>
            </a:r>
            <a:endParaRPr dirty="0"/>
          </a:p>
        </p:txBody>
      </p:sp>
      <p:sp>
        <p:nvSpPr>
          <p:cNvPr id="82" name="Metin Yer Tutucusu 3"/>
          <p:cNvSpPr>
            <a:spLocks noGrp="1"/>
          </p:cNvSpPr>
          <p:nvPr>
            <p:ph type="body" sz="half" idx="21"/>
          </p:nvPr>
        </p:nvSpPr>
        <p:spPr>
          <a:xfrm>
            <a:off x="4707208"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grpSp>
        <p:nvGrpSpPr>
          <p:cNvPr id="97" name="Gr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9"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0"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1"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2"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3"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4"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5"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6"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7"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8"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9"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80" name="Resim Yer Tutucusu 33" descr="Resim eklemek için boş yer tutucu. Yer tutucuya tıklayın ve eklemek istediğiniz resmi seçin."/>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rtl="0">
              <a:buNone/>
              <a:defRPr/>
            </a:lvl1pPr>
          </a:lstStyle>
          <a:p>
            <a:pPr rtl="0"/>
            <a:r>
              <a:rPr lang="tr-TR"/>
              <a:t>Resim eklemek için simgeye tıklayın</a:t>
            </a:r>
            <a:endParaRPr dirty="0"/>
          </a:p>
        </p:txBody>
      </p:sp>
      <p:sp>
        <p:nvSpPr>
          <p:cNvPr id="83" name="Metin Yer Tutucusu 3"/>
          <p:cNvSpPr>
            <a:spLocks noGrp="1"/>
          </p:cNvSpPr>
          <p:nvPr>
            <p:ph type="body" sz="half" idx="22"/>
          </p:nvPr>
        </p:nvSpPr>
        <p:spPr>
          <a:xfrm>
            <a:off x="820908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sp>
        <p:nvSpPr>
          <p:cNvPr id="8" name="Slayt Numarası Yer Tutucusu 7"/>
          <p:cNvSpPr>
            <a:spLocks noGrp="1"/>
          </p:cNvSpPr>
          <p:nvPr>
            <p:ph type="sldNum" sz="quarter" idx="12"/>
          </p:nvPr>
        </p:nvSpPr>
        <p:spPr/>
        <p:txBody>
          <a:bodyPr rtlCol="0"/>
          <a:lstStyle/>
          <a:p>
            <a:pPr rtl="0"/>
            <a:fld id="{022B156B-59AE-415F-B24B-8756D48BB977}" type="slidenum">
              <a:rPr/>
              <a:pPr/>
              <a:t>‹#›</a:t>
            </a:fld>
            <a:endParaRPr/>
          </a:p>
        </p:txBody>
      </p:sp>
      <p:sp>
        <p:nvSpPr>
          <p:cNvPr id="7" name="Alt Bilgi Yer Tutucusu 6"/>
          <p:cNvSpPr>
            <a:spLocks noGrp="1"/>
          </p:cNvSpPr>
          <p:nvPr>
            <p:ph type="ftr" sz="quarter" idx="11"/>
          </p:nvPr>
        </p:nvSpPr>
        <p:spPr/>
        <p:txBody>
          <a:bodyPr rtlCol="0"/>
          <a:lstStyle/>
          <a:p>
            <a:pPr rtl="0"/>
            <a:r>
              <a:rPr lang="tr-TR"/>
              <a:t>Mehmet ÇOLAK - Bilişim Teknolojileri Öğretmeni</a:t>
            </a:r>
            <a:endParaRPr/>
          </a:p>
        </p:txBody>
      </p:sp>
      <p:sp>
        <p:nvSpPr>
          <p:cNvPr id="6" name="Tarih Yer Tutucusu 5"/>
          <p:cNvSpPr>
            <a:spLocks noGrp="1"/>
          </p:cNvSpPr>
          <p:nvPr>
            <p:ph type="dt" sz="half" idx="10"/>
          </p:nvPr>
        </p:nvSpPr>
        <p:spPr/>
        <p:txBody>
          <a:bodyPr rtlCol="0"/>
          <a:lstStyle/>
          <a:p>
            <a:pPr rtl="0"/>
            <a:fld id="{EAC832FE-4004-4847-916C-66A5BC0B23F2}" type="datetime1">
              <a:rPr lang="tr-TR" smtClean="0"/>
              <a:t>18.12.2017</a:t>
            </a:fld>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tr"/>
              <a:t>Asıl başlık stili için tıklatın</a:t>
            </a:r>
            <a:endParaRPr/>
          </a:p>
        </p:txBody>
      </p:sp>
      <p:sp>
        <p:nvSpPr>
          <p:cNvPr id="3" name="Metin Yer Tutucusu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tr"/>
              <a:t>Asıl metin stillerini düzenle</a:t>
            </a:r>
          </a:p>
          <a:p>
            <a:pPr lvl="1" rtl="0"/>
            <a:r>
              <a:rPr lang="tr"/>
              <a:t>İkinci düzey</a:t>
            </a:r>
          </a:p>
          <a:p>
            <a:pPr lvl="2" rtl="0"/>
            <a:r>
              <a:rPr lang="tr"/>
              <a:t>Üçüncü düzey</a:t>
            </a:r>
          </a:p>
          <a:p>
            <a:pPr lvl="3" rtl="0"/>
            <a:r>
              <a:rPr lang="tr"/>
              <a:t>Dördüncü düzey</a:t>
            </a:r>
          </a:p>
          <a:p>
            <a:pPr lvl="4" rtl="0"/>
            <a:r>
              <a:rPr lang="tr"/>
              <a:t>Beşinci düzey</a:t>
            </a:r>
            <a:endParaRPr/>
          </a:p>
        </p:txBody>
      </p:sp>
      <p:sp>
        <p:nvSpPr>
          <p:cNvPr id="6" name="Slayt Numarası Yer Tutucusu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rtl="0">
              <a:defRPr sz="1100">
                <a:solidFill>
                  <a:schemeClr val="tx1"/>
                </a:solidFill>
              </a:defRPr>
            </a:lvl1pPr>
          </a:lstStyle>
          <a:p>
            <a:pPr rtl="0"/>
            <a:fld id="{022B156B-59AE-415F-B24B-8756D48BB977}" type="slidenum">
              <a:rPr lang="en-US" smtClean="0"/>
              <a:pPr/>
              <a:t>‹#›</a:t>
            </a:fld>
            <a:endParaRPr lang="en-US"/>
          </a:p>
        </p:txBody>
      </p:sp>
      <p:sp>
        <p:nvSpPr>
          <p:cNvPr id="5" name="Alt Bilgi Yer Tutucusu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rtl="0">
              <a:defRPr sz="1100">
                <a:solidFill>
                  <a:schemeClr val="tx1"/>
                </a:solidFill>
              </a:defRPr>
            </a:lvl1pPr>
          </a:lstStyle>
          <a:p>
            <a:pPr rtl="0"/>
            <a:r>
              <a:rPr lang="en-US"/>
              <a:t>Mehmet ÇOLAK - Bilişim Teknolojileri Öğretmeni</a:t>
            </a:r>
          </a:p>
        </p:txBody>
      </p:sp>
      <p:sp>
        <p:nvSpPr>
          <p:cNvPr id="4" name="Tarih Yer Tutucusu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defRPr>
            </a:lvl1pPr>
          </a:lstStyle>
          <a:p>
            <a:pPr rtl="0"/>
            <a:fld id="{0538848E-7660-4C40-BA5E-1BE31A943E66}" type="datetime1">
              <a:rPr lang="tr-TR" smtClean="0"/>
              <a:t>18.12.2017</a:t>
            </a:fld>
            <a:endParaRPr lang="en-US"/>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hf hdr="0"/>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rtlCol="0">
            <a:normAutofit/>
          </a:bodyPr>
          <a:lstStyle/>
          <a:p>
            <a:r>
              <a:rPr lang="tr-TR" dirty="0">
                <a:latin typeface="Agency FB" panose="020B0503020202020204" pitchFamily="34" charset="0"/>
              </a:rPr>
              <a:t>Bilgisayar Bilimi</a:t>
            </a:r>
            <a:endParaRPr lang="tr" dirty="0">
              <a:latin typeface="Agency FB" panose="020B0503020202020204" pitchFamily="34" charset="0"/>
            </a:endParaRPr>
          </a:p>
        </p:txBody>
      </p:sp>
      <p:sp>
        <p:nvSpPr>
          <p:cNvPr id="3" name="Alt Başlık 2"/>
          <p:cNvSpPr>
            <a:spLocks noGrp="1"/>
          </p:cNvSpPr>
          <p:nvPr>
            <p:ph type="subTitle" idx="1"/>
          </p:nvPr>
        </p:nvSpPr>
        <p:spPr/>
        <p:txBody>
          <a:bodyPr rtlCol="0">
            <a:normAutofit/>
          </a:bodyPr>
          <a:lstStyle/>
          <a:p>
            <a:r>
              <a:rPr lang="tr-TR" dirty="0"/>
              <a:t>Genel Bilgiler</a:t>
            </a:r>
            <a:endParaRPr lang="tr" dirty="0"/>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r>
              <a:rPr lang="tr-TR" dirty="0"/>
              <a:t>1.5. Yorumlayıcılar</a:t>
            </a:r>
          </a:p>
        </p:txBody>
      </p:sp>
      <p:sp>
        <p:nvSpPr>
          <p:cNvPr id="14" name="İçerik Yer Tutucusu 13"/>
          <p:cNvSpPr>
            <a:spLocks noGrp="1"/>
          </p:cNvSpPr>
          <p:nvPr>
            <p:ph idx="1"/>
          </p:nvPr>
        </p:nvSpPr>
        <p:spPr>
          <a:xfrm>
            <a:off x="1065214" y="1752600"/>
            <a:ext cx="5029199" cy="4043289"/>
          </a:xfrm>
        </p:spPr>
        <p:txBody>
          <a:bodyPr rtlCol="0">
            <a:normAutofit/>
          </a:bodyPr>
          <a:lstStyle/>
          <a:p>
            <a:pPr marL="0" indent="0">
              <a:buNone/>
            </a:pPr>
            <a:r>
              <a:rPr lang="tr-TR" dirty="0"/>
              <a:t>Diğer yandan yorumlanan programlar, herhangi bir platformda tekrar derlenmelerine gerek kalmadan uygun bir yorumlayıcı ile hemen çalıştırılabilir. </a:t>
            </a:r>
            <a:r>
              <a:rPr lang="tr-TR" dirty="0" err="1"/>
              <a:t>Python</a:t>
            </a:r>
            <a:r>
              <a:rPr lang="tr-TR" dirty="0"/>
              <a:t>, yorumlanan bir dil olmakla birlikte, bunun derleyicileri de vardır. Popüler senaryo dillerine örnek olarak </a:t>
            </a:r>
            <a:r>
              <a:rPr lang="tr-TR" dirty="0" err="1"/>
              <a:t>Python</a:t>
            </a:r>
            <a:r>
              <a:rPr lang="tr-TR" dirty="0"/>
              <a:t>, </a:t>
            </a:r>
            <a:r>
              <a:rPr lang="tr-TR" dirty="0" err="1"/>
              <a:t>Ruby</a:t>
            </a:r>
            <a:r>
              <a:rPr lang="tr-TR" dirty="0"/>
              <a:t>, </a:t>
            </a:r>
            <a:r>
              <a:rPr lang="tr-TR" dirty="0" err="1"/>
              <a:t>Perl</a:t>
            </a:r>
            <a:r>
              <a:rPr lang="tr-TR" dirty="0"/>
              <a:t> ve web ortamı için </a:t>
            </a:r>
            <a:r>
              <a:rPr lang="tr-TR" dirty="0" err="1"/>
              <a:t>Javascript</a:t>
            </a:r>
            <a:r>
              <a:rPr lang="tr-TR" dirty="0"/>
              <a:t> verilebilir.</a:t>
            </a:r>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18.12.2017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10</a:t>
            </a:fld>
            <a:endParaRPr lang="tr-TR" dirty="0"/>
          </a:p>
        </p:txBody>
      </p:sp>
      <p:pic>
        <p:nvPicPr>
          <p:cNvPr id="2050" name="Picture 2" descr="https://i2.wp.com/bilgisayarbilim.com/wp-content/uploads/2017/11/Yorumlay%C4%B1c%C4%B1lar.png?resize=577%2C225">
            <a:extLst>
              <a:ext uri="{FF2B5EF4-FFF2-40B4-BE49-F238E27FC236}">
                <a16:creationId xmlns:a16="http://schemas.microsoft.com/office/drawing/2014/main" id="{56E307F5-E536-46B1-AFD8-C4EC5CF420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4795" y="1747912"/>
            <a:ext cx="5495925" cy="3175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35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r>
              <a:rPr lang="tr-TR" dirty="0"/>
              <a:t>1.6. Hata Ayıklayıcılar</a:t>
            </a:r>
          </a:p>
        </p:txBody>
      </p:sp>
      <p:sp>
        <p:nvSpPr>
          <p:cNvPr id="14" name="İçerik Yer Tutucusu 13"/>
          <p:cNvSpPr>
            <a:spLocks noGrp="1"/>
          </p:cNvSpPr>
          <p:nvPr>
            <p:ph idx="1"/>
          </p:nvPr>
        </p:nvSpPr>
        <p:spPr>
          <a:xfrm>
            <a:off x="1065214" y="1752600"/>
            <a:ext cx="10058400" cy="4043289"/>
          </a:xfrm>
        </p:spPr>
        <p:txBody>
          <a:bodyPr rtlCol="0">
            <a:normAutofit/>
          </a:bodyPr>
          <a:lstStyle/>
          <a:p>
            <a:r>
              <a:rPr lang="tr-TR" dirty="0"/>
              <a:t>Hata ayıklayıcılar, programcının bir programdaki olası hataları bulmasına ve düzeltmesine olanak sağlayarak programın doğru çalışması için yardımcı olur.</a:t>
            </a:r>
          </a:p>
          <a:p>
            <a:r>
              <a:rPr lang="tr-TR" dirty="0"/>
              <a:t>Hata ayıklayıcı programlar ile programın hangi satırlarında hata olduğu belirlenir.</a:t>
            </a:r>
          </a:p>
          <a:p>
            <a:r>
              <a:rPr lang="tr-TR" dirty="0"/>
              <a:t>Programcı, değişkenlerin değerlerine bakarak neyin yanlış gittiğini anlayabilir.</a:t>
            </a:r>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18.12.2017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11</a:t>
            </a:fld>
            <a:endParaRPr lang="tr-TR" dirty="0"/>
          </a:p>
        </p:txBody>
      </p:sp>
    </p:spTree>
    <p:extLst>
      <p:ext uri="{BB962C8B-B14F-4D97-AF65-F5344CB8AC3E}">
        <p14:creationId xmlns:p14="http://schemas.microsoft.com/office/powerpoint/2010/main" val="305128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r>
              <a:rPr lang="tr-TR" dirty="0"/>
              <a:t>1.7. </a:t>
            </a:r>
            <a:r>
              <a:rPr lang="tr-TR" dirty="0" err="1"/>
              <a:t>Yanaylaçlar</a:t>
            </a:r>
            <a:endParaRPr lang="tr-TR" dirty="0"/>
          </a:p>
        </p:txBody>
      </p:sp>
      <p:sp>
        <p:nvSpPr>
          <p:cNvPr id="14" name="İçerik Yer Tutucusu 13"/>
          <p:cNvSpPr>
            <a:spLocks noGrp="1"/>
          </p:cNvSpPr>
          <p:nvPr>
            <p:ph idx="1"/>
          </p:nvPr>
        </p:nvSpPr>
        <p:spPr>
          <a:xfrm>
            <a:off x="1065214" y="1752600"/>
            <a:ext cx="10058400" cy="4043289"/>
          </a:xfrm>
        </p:spPr>
        <p:txBody>
          <a:bodyPr rtlCol="0">
            <a:normAutofit lnSpcReduction="10000"/>
          </a:bodyPr>
          <a:lstStyle/>
          <a:p>
            <a:r>
              <a:rPr lang="tr-TR" dirty="0" err="1"/>
              <a:t>Yanaylaçlar</a:t>
            </a:r>
            <a:r>
              <a:rPr lang="tr-TR" dirty="0"/>
              <a:t>, bir programın çalışmasına ilişkin istatistiki veri toplar. Böylece programcılar, genel olarak performansını arttırmaya yönelik önlemler alabilir ve programın belirli bölümlerini yeniden yapılandırabilir.</a:t>
            </a:r>
          </a:p>
          <a:p>
            <a:r>
              <a:rPr lang="tr-TR" dirty="0" err="1"/>
              <a:t>Yanaylaç</a:t>
            </a:r>
            <a:r>
              <a:rPr lang="tr-TR" dirty="0"/>
              <a:t>, program her çalıştırıldığında program parçalarının kaç kere çalıştırıldığını ve bu işlemin ne kadar sürdüğünü ortaya çıkarır. Bu işlem, programın gerçekten tüm parçalarının kullanılıp kullanılmadığını belirlemek için de kullanılabilir. Buna kaplam (</a:t>
            </a:r>
            <a:r>
              <a:rPr lang="tr-TR" dirty="0" err="1"/>
              <a:t>coverage</a:t>
            </a:r>
            <a:r>
              <a:rPr lang="tr-TR" dirty="0"/>
              <a:t>) denilir.</a:t>
            </a:r>
          </a:p>
          <a:p>
            <a:r>
              <a:rPr lang="tr-TR" dirty="0"/>
              <a:t>Genel olarak programın belirlenen parçaları iyileştirilerek programın daha hızlı çalışması sağlanır.</a:t>
            </a:r>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18.12.2017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12</a:t>
            </a:fld>
            <a:endParaRPr lang="tr-TR" dirty="0"/>
          </a:p>
        </p:txBody>
      </p:sp>
    </p:spTree>
    <p:extLst>
      <p:ext uri="{BB962C8B-B14F-4D97-AF65-F5344CB8AC3E}">
        <p14:creationId xmlns:p14="http://schemas.microsoft.com/office/powerpoint/2010/main" val="4255975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r>
              <a:rPr lang="tr-TR" dirty="0"/>
              <a:t>1.8. Bütünleştirilmiş Geliştirme Ortamları</a:t>
            </a:r>
          </a:p>
        </p:txBody>
      </p:sp>
      <p:sp>
        <p:nvSpPr>
          <p:cNvPr id="14" name="İçerik Yer Tutucusu 13"/>
          <p:cNvSpPr>
            <a:spLocks noGrp="1"/>
          </p:cNvSpPr>
          <p:nvPr>
            <p:ph idx="1"/>
          </p:nvPr>
        </p:nvSpPr>
        <p:spPr>
          <a:xfrm>
            <a:off x="1065214" y="1752600"/>
            <a:ext cx="10058400" cy="4043289"/>
          </a:xfrm>
        </p:spPr>
        <p:txBody>
          <a:bodyPr rtlCol="0">
            <a:normAutofit/>
          </a:bodyPr>
          <a:lstStyle/>
          <a:p>
            <a:r>
              <a:rPr lang="tr-TR" dirty="0"/>
              <a:t>Çoğu yazılım, geliştirici bütünleştirilmiş geliştirme ortamlarını (</a:t>
            </a:r>
            <a:r>
              <a:rPr lang="tr-TR" dirty="0" err="1"/>
              <a:t>integrated</a:t>
            </a:r>
            <a:r>
              <a:rPr lang="tr-TR" dirty="0"/>
              <a:t> </a:t>
            </a:r>
            <a:r>
              <a:rPr lang="tr-TR" dirty="0" err="1"/>
              <a:t>development</a:t>
            </a:r>
            <a:r>
              <a:rPr lang="tr-TR" dirty="0"/>
              <a:t> </a:t>
            </a:r>
            <a:r>
              <a:rPr lang="tr-TR" dirty="0" err="1"/>
              <a:t>environment</a:t>
            </a:r>
            <a:r>
              <a:rPr lang="tr-TR" dirty="0"/>
              <a:t>-IDE) kullanır.</a:t>
            </a:r>
          </a:p>
          <a:p>
            <a:r>
              <a:rPr lang="tr-TR" dirty="0"/>
              <a:t>Bu ortamlar, editörleri, hata ayıklayıcıları ve diğer programlama yardımcılarını kapsar.</a:t>
            </a:r>
          </a:p>
          <a:p>
            <a:r>
              <a:rPr lang="tr-TR" dirty="0"/>
              <a:t>Aşağıda en sık kullanılan </a:t>
            </a:r>
            <a:r>
              <a:rPr lang="tr-TR" dirty="0" err="1"/>
              <a:t>Python</a:t>
            </a:r>
            <a:r>
              <a:rPr lang="tr-TR" dirty="0"/>
              <a:t> IDE ortamları listelenmiştir.</a:t>
            </a:r>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18.12.2017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13</a:t>
            </a:fld>
            <a:endParaRPr lang="tr-TR" dirty="0"/>
          </a:p>
        </p:txBody>
      </p:sp>
    </p:spTree>
    <p:extLst>
      <p:ext uri="{BB962C8B-B14F-4D97-AF65-F5344CB8AC3E}">
        <p14:creationId xmlns:p14="http://schemas.microsoft.com/office/powerpoint/2010/main" val="1440448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r>
              <a:rPr lang="tr-TR" dirty="0"/>
              <a:t>1.8. Bütünleştirilmiş Geliştirme Ortamları</a:t>
            </a:r>
          </a:p>
        </p:txBody>
      </p:sp>
      <p:sp>
        <p:nvSpPr>
          <p:cNvPr id="14" name="İçerik Yer Tutucusu 13"/>
          <p:cNvSpPr>
            <a:spLocks noGrp="1"/>
          </p:cNvSpPr>
          <p:nvPr>
            <p:ph idx="1"/>
          </p:nvPr>
        </p:nvSpPr>
        <p:spPr>
          <a:xfrm>
            <a:off x="1065214" y="1752600"/>
            <a:ext cx="4505592" cy="4043289"/>
          </a:xfrm>
        </p:spPr>
        <p:txBody>
          <a:bodyPr rtlCol="0">
            <a:normAutofit/>
          </a:bodyPr>
          <a:lstStyle/>
          <a:p>
            <a:r>
              <a:rPr lang="tr-TR" b="1" dirty="0"/>
              <a:t>IDLE: </a:t>
            </a:r>
            <a:r>
              <a:rPr lang="tr-TR" dirty="0"/>
              <a:t>Python.org web sitesinde yer alan ücretsiz program geliştirme ortamıdır. Bu site içerisinde </a:t>
            </a:r>
            <a:r>
              <a:rPr lang="tr-TR" dirty="0" err="1"/>
              <a:t>downloads</a:t>
            </a:r>
            <a:r>
              <a:rPr lang="tr-TR" dirty="0"/>
              <a:t> menü başlığı altında </a:t>
            </a:r>
            <a:r>
              <a:rPr lang="tr-TR" dirty="0" err="1"/>
              <a:t>Python</a:t>
            </a:r>
            <a:r>
              <a:rPr lang="tr-TR" dirty="0"/>
              <a:t> için son sürümleri bulmak mümkündür. Ayrıca, birçok işletim sistemi için gerekli dosyalara erişim bağlantıları da bu sayfada yer almaktadır.</a:t>
            </a:r>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18.12.2017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14</a:t>
            </a:fld>
            <a:endParaRPr lang="tr-TR" dirty="0"/>
          </a:p>
        </p:txBody>
      </p:sp>
      <p:pic>
        <p:nvPicPr>
          <p:cNvPr id="3074" name="Picture 2" descr="https://i1.wp.com/bilgisayarbilim.com/wp-content/uploads/2017/11/IDLE.png?resize=423%2C146">
            <a:extLst>
              <a:ext uri="{FF2B5EF4-FFF2-40B4-BE49-F238E27FC236}">
                <a16:creationId xmlns:a16="http://schemas.microsoft.com/office/drawing/2014/main" id="{174AA2B1-B5DA-4B6B-B8BB-2BAE0F68C9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7198" y="1747912"/>
            <a:ext cx="4029075" cy="13906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i0.wp.com/bilgisayarbilim.com/wp-content/uploads/2017/11/IDLE-1.png?resize=449%2C134">
            <a:extLst>
              <a:ext uri="{FF2B5EF4-FFF2-40B4-BE49-F238E27FC236}">
                <a16:creationId xmlns:a16="http://schemas.microsoft.com/office/drawing/2014/main" id="{B8C15D62-AD6C-4C5C-B85C-4EA9426DBE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6781" y="3362474"/>
            <a:ext cx="5409492" cy="1614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64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r>
              <a:rPr lang="tr-TR" dirty="0"/>
              <a:t>1.8. Bütünleştirilmiş Geliştirme Ortamları</a:t>
            </a:r>
          </a:p>
        </p:txBody>
      </p:sp>
      <p:sp>
        <p:nvSpPr>
          <p:cNvPr id="14" name="İçerik Yer Tutucusu 13"/>
          <p:cNvSpPr>
            <a:spLocks noGrp="1"/>
          </p:cNvSpPr>
          <p:nvPr>
            <p:ph idx="1"/>
          </p:nvPr>
        </p:nvSpPr>
        <p:spPr>
          <a:xfrm>
            <a:off x="1065214" y="1752600"/>
            <a:ext cx="4505592" cy="4043289"/>
          </a:xfrm>
        </p:spPr>
        <p:txBody>
          <a:bodyPr rtlCol="0">
            <a:normAutofit fontScale="92500" lnSpcReduction="10000"/>
          </a:bodyPr>
          <a:lstStyle/>
          <a:p>
            <a:r>
              <a:rPr lang="tr-TR" b="1" dirty="0" err="1"/>
              <a:t>Wing</a:t>
            </a:r>
            <a:r>
              <a:rPr lang="tr-TR" b="1" dirty="0"/>
              <a:t> IDE: </a:t>
            </a:r>
            <a:r>
              <a:rPr lang="tr-TR" dirty="0" err="1"/>
              <a:t>Wingware</a:t>
            </a:r>
            <a:r>
              <a:rPr lang="tr-TR" dirty="0"/>
              <a:t> </a:t>
            </a:r>
            <a:r>
              <a:rPr lang="tr-TR" dirty="0" err="1"/>
              <a:t>Python’da</a:t>
            </a:r>
            <a:r>
              <a:rPr lang="tr-TR" dirty="0"/>
              <a:t> program geliştiriciler için üç farklı türde IDE ortamı sunmaktadır. </a:t>
            </a:r>
            <a:r>
              <a:rPr lang="tr-TR" dirty="0" err="1"/>
              <a:t>Wing</a:t>
            </a:r>
            <a:r>
              <a:rPr lang="tr-TR" dirty="0"/>
              <a:t> IDE Professional, </a:t>
            </a:r>
            <a:r>
              <a:rPr lang="tr-TR" dirty="0" err="1"/>
              <a:t>Wing</a:t>
            </a:r>
            <a:r>
              <a:rPr lang="tr-TR" dirty="0"/>
              <a:t> IDE </a:t>
            </a:r>
            <a:r>
              <a:rPr lang="tr-TR" dirty="0" err="1"/>
              <a:t>Personal</a:t>
            </a:r>
            <a:r>
              <a:rPr lang="tr-TR" dirty="0"/>
              <a:t> ve </a:t>
            </a:r>
            <a:r>
              <a:rPr lang="tr-TR" dirty="0" err="1"/>
              <a:t>Wing</a:t>
            </a:r>
            <a:r>
              <a:rPr lang="tr-TR" dirty="0"/>
              <a:t> IDE 101. Bunlardan </a:t>
            </a:r>
            <a:r>
              <a:rPr lang="tr-TR" dirty="0" err="1"/>
              <a:t>Wing</a:t>
            </a:r>
            <a:r>
              <a:rPr lang="tr-TR" dirty="0"/>
              <a:t> IDE 101 ücretsiz olup başlangıç seviyesindeki </a:t>
            </a:r>
            <a:r>
              <a:rPr lang="tr-TR" dirty="0" err="1"/>
              <a:t>Python</a:t>
            </a:r>
            <a:r>
              <a:rPr lang="tr-TR" dirty="0"/>
              <a:t> kullanıcıları için basit bir IDE ortamı sunmaktadır. Bu ortamda kod yazmak, hata bulmak ve çalışma alanını kişiselleştirmek mümkündür.</a:t>
            </a:r>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18.12.2017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15</a:t>
            </a:fld>
            <a:endParaRPr lang="tr-TR" dirty="0"/>
          </a:p>
        </p:txBody>
      </p:sp>
      <p:pic>
        <p:nvPicPr>
          <p:cNvPr id="4098" name="Picture 2" descr="https://i1.wp.com/bilgisayarbilim.com/wp-content/uploads/2017/11/Wing-IDE.png?resize=626%2C437">
            <a:extLst>
              <a:ext uri="{FF2B5EF4-FFF2-40B4-BE49-F238E27FC236}">
                <a16:creationId xmlns:a16="http://schemas.microsoft.com/office/drawing/2014/main" id="{000768F7-1A5A-4EAA-8878-7E3383D873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2416" y="1692816"/>
            <a:ext cx="5962650" cy="4162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265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r>
              <a:rPr lang="tr-TR" dirty="0"/>
              <a:t>1.8. Bütünleştirilmiş Geliştirme Ortamları</a:t>
            </a:r>
          </a:p>
        </p:txBody>
      </p:sp>
      <p:sp>
        <p:nvSpPr>
          <p:cNvPr id="14" name="İçerik Yer Tutucusu 13"/>
          <p:cNvSpPr>
            <a:spLocks noGrp="1"/>
          </p:cNvSpPr>
          <p:nvPr>
            <p:ph idx="1"/>
          </p:nvPr>
        </p:nvSpPr>
        <p:spPr>
          <a:xfrm>
            <a:off x="1065214" y="1752600"/>
            <a:ext cx="4505592" cy="4043289"/>
          </a:xfrm>
        </p:spPr>
        <p:txBody>
          <a:bodyPr rtlCol="0">
            <a:normAutofit/>
          </a:bodyPr>
          <a:lstStyle/>
          <a:p>
            <a:r>
              <a:rPr lang="tr-TR" b="1" dirty="0" err="1"/>
              <a:t>Canopy</a:t>
            </a:r>
            <a:r>
              <a:rPr lang="tr-TR" b="1" dirty="0"/>
              <a:t>: </a:t>
            </a:r>
            <a:r>
              <a:rPr lang="tr-TR" dirty="0" err="1"/>
              <a:t>Enthought</a:t>
            </a:r>
            <a:r>
              <a:rPr lang="tr-TR" dirty="0"/>
              <a:t> çatısı altında yer alan </a:t>
            </a:r>
            <a:r>
              <a:rPr lang="tr-TR" dirty="0" err="1"/>
              <a:t>Canopy</a:t>
            </a:r>
            <a:r>
              <a:rPr lang="tr-TR" dirty="0"/>
              <a:t>, içerisinde birçok farklı programlama dilinde kod yazmayı ve derlemeyi kolaylaştırmaktadır. https://store.enthought.com/downloads/#default adresinden </a:t>
            </a:r>
            <a:r>
              <a:rPr lang="tr-TR" dirty="0" err="1"/>
              <a:t>Canopy</a:t>
            </a:r>
            <a:r>
              <a:rPr lang="tr-TR" dirty="0"/>
              <a:t> program geliştirme ortamı ücretsiz indirilebilir.</a:t>
            </a:r>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18.12.2017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16</a:t>
            </a:fld>
            <a:endParaRPr lang="tr-TR" dirty="0"/>
          </a:p>
        </p:txBody>
      </p:sp>
      <p:pic>
        <p:nvPicPr>
          <p:cNvPr id="5122" name="Picture 2" descr="https://i2.wp.com/bilgisayarbilim.com/wp-content/uploads/2017/11/Canopy.png?resize=682%2C444">
            <a:extLst>
              <a:ext uri="{FF2B5EF4-FFF2-40B4-BE49-F238E27FC236}">
                <a16:creationId xmlns:a16="http://schemas.microsoft.com/office/drawing/2014/main" id="{EB774A74-DA76-42AC-83E1-CE458D884E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8422" y="1752600"/>
            <a:ext cx="6210638" cy="4043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850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r>
              <a:rPr lang="tr-TR" dirty="0"/>
              <a:t>2. Neden </a:t>
            </a:r>
            <a:r>
              <a:rPr lang="tr-TR" dirty="0" err="1"/>
              <a:t>Python</a:t>
            </a:r>
            <a:r>
              <a:rPr lang="tr-TR" dirty="0"/>
              <a:t>?</a:t>
            </a:r>
          </a:p>
        </p:txBody>
      </p:sp>
      <p:sp>
        <p:nvSpPr>
          <p:cNvPr id="14" name="İçerik Yer Tutucusu 13"/>
          <p:cNvSpPr>
            <a:spLocks noGrp="1"/>
          </p:cNvSpPr>
          <p:nvPr>
            <p:ph idx="1"/>
          </p:nvPr>
        </p:nvSpPr>
        <p:spPr>
          <a:xfrm>
            <a:off x="1065214" y="1752600"/>
            <a:ext cx="5251180" cy="4043289"/>
          </a:xfrm>
        </p:spPr>
        <p:txBody>
          <a:bodyPr rtlCol="0">
            <a:normAutofit/>
          </a:bodyPr>
          <a:lstStyle/>
          <a:p>
            <a:r>
              <a:rPr lang="tr-TR" dirty="0" err="1"/>
              <a:t>Python</a:t>
            </a:r>
            <a:r>
              <a:rPr lang="tr-TR" dirty="0"/>
              <a:t>, öğrenmesi kolay, tamamen özgür ve ücretsiz bir programlama dilidir.</a:t>
            </a:r>
          </a:p>
          <a:p>
            <a:r>
              <a:rPr lang="tr-TR" dirty="0"/>
              <a:t>Nesnelere dayalı bir dil olup okunabilirliği yüksektir.</a:t>
            </a:r>
          </a:p>
          <a:p>
            <a:r>
              <a:rPr lang="tr-TR" dirty="0" err="1"/>
              <a:t>Python’un</a:t>
            </a:r>
            <a:r>
              <a:rPr lang="tr-TR" dirty="0"/>
              <a:t> dili başka programlama dilleri ile kıyaslandığında, bunun daha az kod ile işlemleri yapmasının mümkün olduğu görülecektir.</a:t>
            </a:r>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18.12.2017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17</a:t>
            </a:fld>
            <a:endParaRPr lang="tr-TR" dirty="0"/>
          </a:p>
        </p:txBody>
      </p:sp>
      <p:pic>
        <p:nvPicPr>
          <p:cNvPr id="6146" name="Picture 2" descr="İlgili resim">
            <a:extLst>
              <a:ext uri="{FF2B5EF4-FFF2-40B4-BE49-F238E27FC236}">
                <a16:creationId xmlns:a16="http://schemas.microsoft.com/office/drawing/2014/main" id="{B1F20869-9D8A-41B5-9F2D-D565C471E0D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46245" y="1203374"/>
            <a:ext cx="4451252" cy="4451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2053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r>
              <a:rPr lang="tr-TR" dirty="0"/>
              <a:t>2. Neden </a:t>
            </a:r>
            <a:r>
              <a:rPr lang="tr-TR" dirty="0" err="1"/>
              <a:t>Python</a:t>
            </a:r>
            <a:r>
              <a:rPr lang="tr-TR" dirty="0"/>
              <a:t>?</a:t>
            </a:r>
          </a:p>
        </p:txBody>
      </p:sp>
      <p:sp>
        <p:nvSpPr>
          <p:cNvPr id="14" name="İçerik Yer Tutucusu 13"/>
          <p:cNvSpPr>
            <a:spLocks noGrp="1"/>
          </p:cNvSpPr>
          <p:nvPr>
            <p:ph idx="1"/>
          </p:nvPr>
        </p:nvSpPr>
        <p:spPr>
          <a:xfrm>
            <a:off x="1065214" y="1752600"/>
            <a:ext cx="10058400" cy="4043289"/>
          </a:xfrm>
        </p:spPr>
        <p:txBody>
          <a:bodyPr rtlCol="0">
            <a:normAutofit/>
          </a:bodyPr>
          <a:lstStyle/>
          <a:p>
            <a:r>
              <a:rPr lang="tr-TR" dirty="0" err="1"/>
              <a:t>Python</a:t>
            </a:r>
            <a:r>
              <a:rPr lang="tr-TR" dirty="0"/>
              <a:t>, bütün işletim sistemleri ile uyum içerisinde çalışmaktadır.</a:t>
            </a:r>
          </a:p>
          <a:p>
            <a:r>
              <a:rPr lang="tr-TR" dirty="0"/>
              <a:t>Programlama yapısı içerisinde birçok kütüphaneyi barındırmaktadır.</a:t>
            </a:r>
          </a:p>
          <a:p>
            <a:r>
              <a:rPr lang="tr-TR" dirty="0"/>
              <a:t>Bu kaynaklarla daha az kod yazmak mümkündür.</a:t>
            </a:r>
          </a:p>
          <a:p>
            <a:r>
              <a:rPr lang="tr-TR" dirty="0" err="1"/>
              <a:t>Pythton</a:t>
            </a:r>
            <a:r>
              <a:rPr lang="tr-TR" dirty="0"/>
              <a:t> ile masaüstünde çalışan uygulamalar geliştirilebileceği gibi, web üzerinde çalışan uygulamalar geliştirmek hatta </a:t>
            </a:r>
            <a:r>
              <a:rPr lang="tr-TR" dirty="0" err="1"/>
              <a:t>Rasperry</a:t>
            </a:r>
            <a:r>
              <a:rPr lang="tr-TR" dirty="0"/>
              <a:t>-Pi gibi donanımları da programlamak mümkündür.</a:t>
            </a:r>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18.12.2017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18</a:t>
            </a:fld>
            <a:endParaRPr lang="tr-TR" dirty="0"/>
          </a:p>
        </p:txBody>
      </p:sp>
    </p:spTree>
    <p:extLst>
      <p:ext uri="{BB962C8B-B14F-4D97-AF65-F5344CB8AC3E}">
        <p14:creationId xmlns:p14="http://schemas.microsoft.com/office/powerpoint/2010/main" val="2228796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r>
              <a:rPr lang="tr-TR" dirty="0"/>
              <a:t>3. </a:t>
            </a:r>
            <a:r>
              <a:rPr lang="tr-TR" dirty="0" err="1"/>
              <a:t>Python</a:t>
            </a:r>
            <a:r>
              <a:rPr lang="tr-TR" dirty="0"/>
              <a:t> Sürümleri</a:t>
            </a:r>
          </a:p>
        </p:txBody>
      </p:sp>
      <p:sp>
        <p:nvSpPr>
          <p:cNvPr id="14" name="İçerik Yer Tutucusu 13"/>
          <p:cNvSpPr>
            <a:spLocks noGrp="1"/>
          </p:cNvSpPr>
          <p:nvPr>
            <p:ph idx="1"/>
          </p:nvPr>
        </p:nvSpPr>
        <p:spPr>
          <a:xfrm>
            <a:off x="1065214" y="1752600"/>
            <a:ext cx="10058400" cy="4043289"/>
          </a:xfrm>
        </p:spPr>
        <p:txBody>
          <a:bodyPr rtlCol="0">
            <a:normAutofit/>
          </a:bodyPr>
          <a:lstStyle/>
          <a:p>
            <a:r>
              <a:rPr lang="tr-TR" dirty="0" err="1"/>
              <a:t>Python</a:t>
            </a:r>
            <a:r>
              <a:rPr lang="tr-TR" dirty="0"/>
              <a:t> programlama dilinin 2016 yılı için en güncel sürümü </a:t>
            </a:r>
            <a:r>
              <a:rPr lang="tr-TR" dirty="0" err="1"/>
              <a:t>Python</a:t>
            </a:r>
            <a:r>
              <a:rPr lang="tr-TR" dirty="0"/>
              <a:t> 3.5.2’dir. </a:t>
            </a:r>
          </a:p>
          <a:p>
            <a:r>
              <a:rPr lang="tr-TR" dirty="0"/>
              <a:t>Sürümler arasındaki farklılıklar, özellikle ileride görülecek olan fonksiyonların, </a:t>
            </a:r>
            <a:r>
              <a:rPr lang="tr-TR" dirty="0" err="1"/>
              <a:t>print</a:t>
            </a:r>
            <a:r>
              <a:rPr lang="tr-TR" dirty="0"/>
              <a:t> komutu gibi bazı komutların farklı olarak ifade edilmesini kapsamaktadır.</a:t>
            </a:r>
          </a:p>
          <a:p>
            <a:r>
              <a:rPr lang="tr-TR" dirty="0"/>
              <a:t>Farklı kaynaklardan bulduğunuz örnekler yeni sürümlerde çalışmayabilir. Bu nedenle söz dizimi kurallarına göre komutların değiştirilmesi gerekmektedir.</a:t>
            </a:r>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18.12.2017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19</a:t>
            </a:fld>
            <a:endParaRPr lang="tr-TR" dirty="0"/>
          </a:p>
        </p:txBody>
      </p:sp>
    </p:spTree>
    <p:extLst>
      <p:ext uri="{BB962C8B-B14F-4D97-AF65-F5344CB8AC3E}">
        <p14:creationId xmlns:p14="http://schemas.microsoft.com/office/powerpoint/2010/main" val="4194939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r>
              <a:rPr lang="tr-TR" dirty="0"/>
              <a:t>1. Yazılım Geliştirme Süreci</a:t>
            </a:r>
          </a:p>
        </p:txBody>
      </p:sp>
      <p:sp>
        <p:nvSpPr>
          <p:cNvPr id="14" name="İçerik Yer Tutucusu 13"/>
          <p:cNvSpPr>
            <a:spLocks noGrp="1"/>
          </p:cNvSpPr>
          <p:nvPr>
            <p:ph idx="1"/>
          </p:nvPr>
        </p:nvSpPr>
        <p:spPr/>
        <p:txBody>
          <a:bodyPr rtlCol="0">
            <a:normAutofit fontScale="92500"/>
          </a:bodyPr>
          <a:lstStyle/>
          <a:p>
            <a:pPr marL="0" indent="0">
              <a:buNone/>
            </a:pPr>
            <a:r>
              <a:rPr lang="tr-TR" dirty="0"/>
              <a:t>Bir bilgisayar programı, bilgisayar sistemindeki elektrik sinyallerinin akışını yöneten bir dizi yönergedir. Bu sinyaller, bilgisayarın hafızasını etkileyerek ekran, klavye, fare ve hatta diğer bilgisayarlar ile etkileşim sağlar. Bu şekilde insanlar da karmaşık problemleri çözmek, oyun oynamak gibi değişik işlemleri gerçekleştirebilir. Bir program hesap makinesi rolü üstlenirken bir diğeri makineyi satranç tahtasına dönüştürebilir. Buradaki iki örnek;</a:t>
            </a:r>
          </a:p>
          <a:p>
            <a:r>
              <a:rPr lang="tr-TR" dirty="0"/>
              <a:t>Alt düzeyde, elektrik sinyalleri somut biçimde bilgisayarın mevcut durumunu değiştirirken,</a:t>
            </a:r>
          </a:p>
          <a:p>
            <a:r>
              <a:rPr lang="tr-TR" dirty="0"/>
              <a:t>Üst düzeyde, soyut bir biçimde kullanıcıların eğlenme ya da işleri gereği farklı işlemleri gerçekleştirmelerini sağlar.</a:t>
            </a:r>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18.12.2017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2</a:t>
            </a:fld>
            <a:endParaRPr lang="tr-TR" dirty="0"/>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r>
              <a:rPr lang="tr-TR" dirty="0"/>
              <a:t>1. Yazılım Geliştirme Süreci</a:t>
            </a:r>
          </a:p>
        </p:txBody>
      </p:sp>
      <p:sp>
        <p:nvSpPr>
          <p:cNvPr id="14" name="İçerik Yer Tutucusu 13"/>
          <p:cNvSpPr>
            <a:spLocks noGrp="1"/>
          </p:cNvSpPr>
          <p:nvPr>
            <p:ph idx="1"/>
          </p:nvPr>
        </p:nvSpPr>
        <p:spPr/>
        <p:txBody>
          <a:bodyPr rtlCol="0">
            <a:normAutofit fontScale="92500"/>
          </a:bodyPr>
          <a:lstStyle/>
          <a:p>
            <a:pPr marL="0" indent="0">
              <a:buNone/>
            </a:pPr>
            <a:r>
              <a:rPr lang="tr-TR" dirty="0"/>
              <a:t>Yazılım geliştirme süreci şu şekilde işler;</a:t>
            </a:r>
          </a:p>
          <a:p>
            <a:r>
              <a:rPr lang="tr-TR" dirty="0"/>
              <a:t>Programcı programlama dili kullanarak kodları oluşturur,</a:t>
            </a:r>
          </a:p>
          <a:p>
            <a:r>
              <a:rPr lang="tr-TR" dirty="0"/>
              <a:t>Yazılan kod bütünü, hata ayıklayıcı (</a:t>
            </a:r>
            <a:r>
              <a:rPr lang="tr-TR" dirty="0" err="1"/>
              <a:t>debugger</a:t>
            </a:r>
            <a:r>
              <a:rPr lang="tr-TR" dirty="0"/>
              <a:t>) kullanılarak hatalara karşı denetlenir,</a:t>
            </a:r>
          </a:p>
          <a:p>
            <a:r>
              <a:rPr lang="tr-TR" dirty="0"/>
              <a:t>Hataları giderilmiş kodlar, derleyici (</a:t>
            </a:r>
            <a:r>
              <a:rPr lang="tr-TR" dirty="0" err="1"/>
              <a:t>compiler</a:t>
            </a:r>
            <a:r>
              <a:rPr lang="tr-TR" dirty="0"/>
              <a:t>) kullanılarak bilgisayarın yorumlayabileceği elektriksel sinyallere dönüştürülür.</a:t>
            </a:r>
          </a:p>
          <a:p>
            <a:pPr marL="0" indent="0">
              <a:buNone/>
            </a:pPr>
            <a:r>
              <a:rPr lang="tr-TR" dirty="0"/>
              <a:t>Bu süreç sonunda bilgisayar, elektriksel sinyalleri yorumlayarak komutların gereğini yapar. Ayrıca yazılım geliştirme sürecinde </a:t>
            </a:r>
            <a:r>
              <a:rPr lang="tr-TR" dirty="0" err="1"/>
              <a:t>yanaylaç</a:t>
            </a:r>
            <a:r>
              <a:rPr lang="tr-TR" dirty="0"/>
              <a:t> (</a:t>
            </a:r>
            <a:r>
              <a:rPr lang="tr-TR" dirty="0" err="1"/>
              <a:t>profiler</a:t>
            </a:r>
            <a:r>
              <a:rPr lang="tr-TR" dirty="0"/>
              <a:t>) kullanımı, yazılımcının, programın daha hızlı çalışmasını sağlayacak şekilde kodları revize etmesine olanak sağlar.</a:t>
            </a:r>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18.12.2017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3</a:t>
            </a:fld>
            <a:endParaRPr lang="tr-TR" dirty="0"/>
          </a:p>
        </p:txBody>
      </p:sp>
    </p:spTree>
    <p:extLst>
      <p:ext uri="{BB962C8B-B14F-4D97-AF65-F5344CB8AC3E}">
        <p14:creationId xmlns:p14="http://schemas.microsoft.com/office/powerpoint/2010/main" val="226677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r>
              <a:rPr lang="tr-TR" dirty="0"/>
              <a:t>1.1 Yazılım</a:t>
            </a:r>
          </a:p>
        </p:txBody>
      </p:sp>
      <p:sp>
        <p:nvSpPr>
          <p:cNvPr id="14" name="İçerik Yer Tutucusu 13"/>
          <p:cNvSpPr>
            <a:spLocks noGrp="1"/>
          </p:cNvSpPr>
          <p:nvPr>
            <p:ph idx="1"/>
          </p:nvPr>
        </p:nvSpPr>
        <p:spPr>
          <a:xfrm>
            <a:off x="1065214" y="1752600"/>
            <a:ext cx="10058400" cy="4043289"/>
          </a:xfrm>
        </p:spPr>
        <p:txBody>
          <a:bodyPr rtlCol="0">
            <a:normAutofit fontScale="62500" lnSpcReduction="20000"/>
          </a:bodyPr>
          <a:lstStyle/>
          <a:p>
            <a:pPr marL="0" indent="0">
              <a:buNone/>
            </a:pPr>
            <a:r>
              <a:rPr lang="tr-TR" dirty="0"/>
              <a:t>Yazılım, bilgisayarın donanımını anlamlı hale getiren, bilgisayarları kullanıcıların amaçları doğrultusunda kullanmasını sağlayan kod, komut ve programlardır.</a:t>
            </a:r>
          </a:p>
          <a:p>
            <a:r>
              <a:rPr lang="tr-TR" dirty="0"/>
              <a:t>Bilgisayar yazılımlarına örnek olarak bilgisayar programları verilebilir. Bir program, bir yazılım parçası olarak nitelendirilebilir. Yazılımlar daha soyut, programlar ise biraz daha somuttur.</a:t>
            </a:r>
          </a:p>
          <a:p>
            <a:r>
              <a:rPr lang="tr-TR" dirty="0"/>
              <a:t>Yazılımlar CD, DVD, sabit disk, taşınabilir bellek gibi farklı araçlar üzerinde saklanabilir. Yazılımların kullanabilmesi için bilgisayarın hafızasında kayıtlı olması gerekir. Bilgisayar programları hafızaya belirtilen araçlardan yüklenir.</a:t>
            </a:r>
          </a:p>
          <a:p>
            <a:r>
              <a:rPr lang="tr-TR" dirty="0"/>
              <a:t>Bilgisayarın sabit diskine yüklenmiş olan program elektromanyetik bir örüntü oluşturur. Bu elektronik sembollerden oluşan örüntünün, program çalışmadan önce hafızaya transfer edilmesi gerekir. Program bir CD ya da İnternet üzerinden yüklenebilir. Bu elektronik semboller ikilik sayı sistemini kullanan, sıfır ve bir değerlerinden oluşan bir dizidir.</a:t>
            </a:r>
          </a:p>
          <a:p>
            <a:pPr lvl="1"/>
            <a:r>
              <a:rPr lang="tr-TR" b="1" dirty="0"/>
              <a:t>Örnek: </a:t>
            </a:r>
            <a:r>
              <a:rPr lang="tr-TR" dirty="0"/>
              <a:t>Bir ikilik program şu şekilde görünür:</a:t>
            </a:r>
          </a:p>
          <a:p>
            <a:pPr lvl="2"/>
            <a:r>
              <a:rPr lang="tr-TR" dirty="0"/>
              <a:t>10001011011000010001000001001110</a:t>
            </a:r>
          </a:p>
          <a:p>
            <a:r>
              <a:rPr lang="tr-TR" dirty="0"/>
              <a:t>İşlemci olarak adlandırılan bilgisayar donanımı, bu sinyalleri çözümleyerek yapılmak istenen işlemi (grafik ara birimine veri göndererek ekranın bir bölümünün mavi görünmesini sağlamak gibi) gerçekleştirir.</a:t>
            </a:r>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18.12.2017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4</a:t>
            </a:fld>
            <a:endParaRPr lang="tr-TR" dirty="0"/>
          </a:p>
        </p:txBody>
      </p:sp>
    </p:spTree>
    <p:extLst>
      <p:ext uri="{BB962C8B-B14F-4D97-AF65-F5344CB8AC3E}">
        <p14:creationId xmlns:p14="http://schemas.microsoft.com/office/powerpoint/2010/main" val="2315767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r>
              <a:rPr lang="tr-TR" dirty="0"/>
              <a:t>1.2. Yazılım Geliştirme Ortamları</a:t>
            </a:r>
          </a:p>
        </p:txBody>
      </p:sp>
      <p:sp>
        <p:nvSpPr>
          <p:cNvPr id="14" name="İçerik Yer Tutucusu 13"/>
          <p:cNvSpPr>
            <a:spLocks noGrp="1"/>
          </p:cNvSpPr>
          <p:nvPr>
            <p:ph idx="1"/>
          </p:nvPr>
        </p:nvSpPr>
        <p:spPr>
          <a:xfrm>
            <a:off x="1065214" y="1752600"/>
            <a:ext cx="10058400" cy="3808445"/>
          </a:xfrm>
        </p:spPr>
        <p:txBody>
          <a:bodyPr rtlCol="0">
            <a:normAutofit fontScale="77500" lnSpcReduction="20000"/>
          </a:bodyPr>
          <a:lstStyle/>
          <a:p>
            <a:r>
              <a:rPr lang="tr-TR" dirty="0"/>
              <a:t>Yazılımlar, ikilik dizileri daha anlaşılabilir kılan kelime ve sembolleri kullanır. Böylece bilgisayarların dilini öğrenmek ve karmaşık problemleri çözen programlar yazmak kolaylaşır.</a:t>
            </a:r>
          </a:p>
          <a:p>
            <a:r>
              <a:rPr lang="tr-TR" dirty="0"/>
              <a:t>Bu amaçla, komutları üst düzey yazılımlardan alt düzey makine diline çevirebilen araçlar da kullanılabilir. </a:t>
            </a:r>
            <a:r>
              <a:rPr lang="tr-TR" dirty="0" err="1"/>
              <a:t>Python</a:t>
            </a:r>
            <a:r>
              <a:rPr lang="tr-TR" dirty="0"/>
              <a:t> gibi üst düzey diller, programcıların İngilizce konuşma diline çok yakın bir şekilde program kodlarını yazabilmelerine olanak sağlar.</a:t>
            </a:r>
          </a:p>
          <a:p>
            <a:r>
              <a:rPr lang="tr-TR" dirty="0"/>
              <a:t>Geçtiğimiz yaklaşık 60 yıllık süreçten günümüze kadar FORTR AN, COBOL, </a:t>
            </a:r>
            <a:r>
              <a:rPr lang="tr-TR" dirty="0" err="1"/>
              <a:t>Lisp</a:t>
            </a:r>
            <a:r>
              <a:rPr lang="tr-TR" dirty="0"/>
              <a:t>, </a:t>
            </a:r>
            <a:r>
              <a:rPr lang="tr-TR" dirty="0" err="1"/>
              <a:t>Haskell</a:t>
            </a:r>
            <a:r>
              <a:rPr lang="tr-TR" dirty="0"/>
              <a:t>, C, </a:t>
            </a:r>
            <a:r>
              <a:rPr lang="tr-TR" dirty="0" err="1"/>
              <a:t>Perl</a:t>
            </a:r>
            <a:r>
              <a:rPr lang="tr-TR" dirty="0"/>
              <a:t>, C++, Java ve C# gibi pek çok üst düzey dil geliştirilmiştir. Bu tür programlama dilleri ile uygulama geliştiren programcılar, donanım ya da makine dili gibi konulardaki detaylar ile ilgilenmeden çok etkili yazılımlar geliştirebilir. </a:t>
            </a:r>
          </a:p>
          <a:p>
            <a:r>
              <a:rPr lang="tr-TR" dirty="0"/>
              <a:t>Programlama dilleri oldukça basit bir yapı ve kesin kurallar ışığında bilgisayar tarafından çözülebilecek problemler için çözüm üretmektedir.</a:t>
            </a:r>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18.12.2017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5</a:t>
            </a:fld>
            <a:endParaRPr lang="tr-TR" dirty="0"/>
          </a:p>
        </p:txBody>
      </p:sp>
    </p:spTree>
    <p:extLst>
      <p:ext uri="{BB962C8B-B14F-4D97-AF65-F5344CB8AC3E}">
        <p14:creationId xmlns:p14="http://schemas.microsoft.com/office/powerpoint/2010/main" val="141767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r>
              <a:rPr lang="tr-TR" dirty="0"/>
              <a:t>1.2. Yazılım Geliştirme Ortamları</a:t>
            </a:r>
          </a:p>
        </p:txBody>
      </p:sp>
      <p:sp>
        <p:nvSpPr>
          <p:cNvPr id="14" name="İçerik Yer Tutucusu 13"/>
          <p:cNvSpPr>
            <a:spLocks noGrp="1"/>
          </p:cNvSpPr>
          <p:nvPr>
            <p:ph idx="1"/>
          </p:nvPr>
        </p:nvSpPr>
        <p:spPr>
          <a:xfrm>
            <a:off x="1065214" y="1752600"/>
            <a:ext cx="10058400" cy="3808445"/>
          </a:xfrm>
        </p:spPr>
        <p:txBody>
          <a:bodyPr rtlCol="0">
            <a:normAutofit/>
          </a:bodyPr>
          <a:lstStyle/>
          <a:p>
            <a:pPr marL="0" indent="0">
              <a:buNone/>
            </a:pPr>
            <a:r>
              <a:rPr lang="tr-TR" dirty="0"/>
              <a:t>Geleneksel olarak yeni bir dilde yazılan ilk program “Merhaba, Dünya!” adı verilen programdır.</a:t>
            </a:r>
          </a:p>
          <a:p>
            <a:pPr marL="0" indent="0">
              <a:buNone/>
            </a:pPr>
            <a:r>
              <a:rPr lang="tr-TR" dirty="0" err="1"/>
              <a:t>Python’da</a:t>
            </a:r>
            <a:r>
              <a:rPr lang="tr-TR" dirty="0"/>
              <a:t> aşağıdaki şekilde yazılmaktadır:</a:t>
            </a:r>
          </a:p>
          <a:p>
            <a:pPr marL="457200" lvl="1" indent="0">
              <a:buNone/>
            </a:pPr>
            <a:r>
              <a:rPr lang="tr-TR" dirty="0" err="1"/>
              <a:t>print</a:t>
            </a:r>
            <a:r>
              <a:rPr lang="tr-TR" dirty="0"/>
              <a:t> “Merhaba, Dünya!”</a:t>
            </a:r>
          </a:p>
          <a:p>
            <a:pPr marL="0" indent="0">
              <a:buNone/>
            </a:pPr>
            <a:r>
              <a:rPr lang="tr-TR" dirty="0"/>
              <a:t>Bu </a:t>
            </a:r>
            <a:r>
              <a:rPr lang="tr-TR" dirty="0" err="1"/>
              <a:t>print</a:t>
            </a:r>
            <a:r>
              <a:rPr lang="tr-TR" dirty="0"/>
              <a:t> komutunun bir örneği olup ekranda Merhaba, Dünya! yazar. Tırnak işaretleri programda bir değerin başlangıcını ve sonucunu gösterir ve ekranda gözükmez.</a:t>
            </a:r>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18.12.2017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6</a:t>
            </a:fld>
            <a:endParaRPr lang="tr-TR" dirty="0"/>
          </a:p>
        </p:txBody>
      </p:sp>
    </p:spTree>
    <p:extLst>
      <p:ext uri="{BB962C8B-B14F-4D97-AF65-F5344CB8AC3E}">
        <p14:creationId xmlns:p14="http://schemas.microsoft.com/office/powerpoint/2010/main" val="1430767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r>
              <a:rPr lang="tr-TR" dirty="0"/>
              <a:t>1.3. Editörler</a:t>
            </a:r>
          </a:p>
        </p:txBody>
      </p:sp>
      <p:sp>
        <p:nvSpPr>
          <p:cNvPr id="14" name="İçerik Yer Tutucusu 13"/>
          <p:cNvSpPr>
            <a:spLocks noGrp="1"/>
          </p:cNvSpPr>
          <p:nvPr>
            <p:ph idx="1"/>
          </p:nvPr>
        </p:nvSpPr>
        <p:spPr>
          <a:xfrm>
            <a:off x="1065214" y="1752600"/>
            <a:ext cx="10058400" cy="4043289"/>
          </a:xfrm>
        </p:spPr>
        <p:txBody>
          <a:bodyPr rtlCol="0">
            <a:normAutofit fontScale="85000" lnSpcReduction="20000"/>
          </a:bodyPr>
          <a:lstStyle/>
          <a:p>
            <a:r>
              <a:rPr lang="tr-TR" dirty="0"/>
              <a:t>Bir editör, programcının kaynak kodu yazmasını ve dosyaya kaydetmesini sağlar. </a:t>
            </a:r>
          </a:p>
          <a:p>
            <a:r>
              <a:rPr lang="tr-TR" dirty="0"/>
              <a:t>Çoğu editör, renklendirme desteği sunarak dilin özelliklerini ortaya çıkarır ve programcının üretkenliğinin artmasını destekler.</a:t>
            </a:r>
          </a:p>
          <a:p>
            <a:r>
              <a:rPr lang="tr-TR" dirty="0"/>
              <a:t>Dili oluşturan parçaların kurallara uygun bir şekilde düzenlenmesi söz dizimi (</a:t>
            </a:r>
            <a:r>
              <a:rPr lang="tr-TR" dirty="0" err="1"/>
              <a:t>syntax</a:t>
            </a:r>
            <a:r>
              <a:rPr lang="tr-TR" dirty="0"/>
              <a:t>) olarak ifade edilir.</a:t>
            </a:r>
          </a:p>
          <a:p>
            <a:r>
              <a:rPr lang="tr-TR" dirty="0"/>
              <a:t>Geliştirme araçlarının yazılanları tam olarak doğru anlaması için, kullanılan kelime ve sembollerin kurallara uygun biçimde dizilmesi önemlidir. Yalnızca doğru biçimde ifade edilen programlar makine koduna dönüştürülmek üzere kabul edilir.</a:t>
            </a:r>
          </a:p>
          <a:p>
            <a:r>
              <a:rPr lang="tr-TR" dirty="0"/>
              <a:t>Bu nedenle bazı editörler yazım yanlışları konusunda renkleri ya da farklı vurgulamaları kullanarak yazım hataları konusunda programcıyı uyarır.</a:t>
            </a:r>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18.12.2017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7</a:t>
            </a:fld>
            <a:endParaRPr lang="tr-TR" dirty="0"/>
          </a:p>
        </p:txBody>
      </p:sp>
    </p:spTree>
    <p:extLst>
      <p:ext uri="{BB962C8B-B14F-4D97-AF65-F5344CB8AC3E}">
        <p14:creationId xmlns:p14="http://schemas.microsoft.com/office/powerpoint/2010/main" val="50346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r>
              <a:rPr lang="tr-TR" dirty="0"/>
              <a:t>1.4. Derleyiciler</a:t>
            </a:r>
          </a:p>
        </p:txBody>
      </p:sp>
      <p:sp>
        <p:nvSpPr>
          <p:cNvPr id="14" name="İçerik Yer Tutucusu 13"/>
          <p:cNvSpPr>
            <a:spLocks noGrp="1"/>
          </p:cNvSpPr>
          <p:nvPr>
            <p:ph idx="1"/>
          </p:nvPr>
        </p:nvSpPr>
        <p:spPr>
          <a:xfrm>
            <a:off x="1065214" y="1752600"/>
            <a:ext cx="5029199" cy="4043289"/>
          </a:xfrm>
        </p:spPr>
        <p:txBody>
          <a:bodyPr rtlCol="0">
            <a:normAutofit/>
          </a:bodyPr>
          <a:lstStyle/>
          <a:p>
            <a:pPr marL="0" indent="0">
              <a:buNone/>
            </a:pPr>
            <a:r>
              <a:rPr lang="tr-TR" dirty="0"/>
              <a:t>Derleyiciler, kaynak kodları hedef koda dönüştürür. Hedef kod, belirli bir platform ya da gömülü bir araç için makine dili olabilir (Şekil 2.1). Hedef kod diğer bir üst düzey kaynak dil de olabilir. Derleyiciler, kaynak kod içeriğini dönüştürerek hedef kod içeren bir dosya oluşturur. Derlenerek oluşturulan popüler dillere örnek olarak C, C++, Java ve C# verilebilir.</a:t>
            </a:r>
          </a:p>
          <a:p>
            <a:endParaRPr lang="tr-TR" dirty="0"/>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18.12.2017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8</a:t>
            </a:fld>
            <a:endParaRPr lang="tr-TR" dirty="0"/>
          </a:p>
        </p:txBody>
      </p:sp>
      <p:pic>
        <p:nvPicPr>
          <p:cNvPr id="1026" name="Picture 2" descr="https://i2.wp.com/bilgisayarbilim.com/wp-content/uploads/2017/11/Derleyiciler.png?resize=588%2C255">
            <a:extLst>
              <a:ext uri="{FF2B5EF4-FFF2-40B4-BE49-F238E27FC236}">
                <a16:creationId xmlns:a16="http://schemas.microsoft.com/office/drawing/2014/main" id="{250518BC-4FBC-4756-9562-7DE10D890E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4413" y="1747913"/>
            <a:ext cx="5600700" cy="3258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283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r>
              <a:rPr lang="tr-TR" dirty="0"/>
              <a:t>1.5. Yorumlayıcılar</a:t>
            </a:r>
          </a:p>
        </p:txBody>
      </p:sp>
      <p:sp>
        <p:nvSpPr>
          <p:cNvPr id="14" name="İçerik Yer Tutucusu 13"/>
          <p:cNvSpPr>
            <a:spLocks noGrp="1"/>
          </p:cNvSpPr>
          <p:nvPr>
            <p:ph idx="1"/>
          </p:nvPr>
        </p:nvSpPr>
        <p:spPr>
          <a:xfrm>
            <a:off x="1065214" y="1752600"/>
            <a:ext cx="10058400" cy="4043289"/>
          </a:xfrm>
        </p:spPr>
        <p:txBody>
          <a:bodyPr rtlCol="0">
            <a:normAutofit fontScale="85000" lnSpcReduction="10000"/>
          </a:bodyPr>
          <a:lstStyle/>
          <a:p>
            <a:r>
              <a:rPr lang="tr-TR" dirty="0"/>
              <a:t>Yorumlayıcılar da derleyiciler gibi üst düzey kaynak kodu hedef koda (genellikle makine kodu) çevirir ancak derleyicilerden farklı çalışır.</a:t>
            </a:r>
          </a:p>
          <a:p>
            <a:r>
              <a:rPr lang="tr-TR" dirty="0"/>
              <a:t>Derleyiciler herhangi farklı bir dönüşüm gerekmeden defalarca çalışılabilir bir program kodu üretirken yorumlayıcılar kullanıcı kaynak kodu her çalıştırdığında satır </a:t>
            </a:r>
            <a:r>
              <a:rPr lang="tr-TR" dirty="0" err="1"/>
              <a:t>satır</a:t>
            </a:r>
            <a:r>
              <a:rPr lang="tr-TR" dirty="0"/>
              <a:t> makine diline çevirir.</a:t>
            </a:r>
          </a:p>
          <a:p>
            <a:r>
              <a:rPr lang="tr-TR" dirty="0"/>
              <a:t>Derlenmiş bir program, değişiklik yapılmadığı sürece tekrar derlenmez ancak yorumlayıcı ile çalışan program için yorumlama işlemi değişiklik yapılmamış olsa bile tekrarlanmalıdır. Bu nedenle yorumlanan diller daha çok senaryo dili (</a:t>
            </a:r>
            <a:r>
              <a:rPr lang="tr-TR" dirty="0" err="1"/>
              <a:t>scripting</a:t>
            </a:r>
            <a:r>
              <a:rPr lang="tr-TR" dirty="0"/>
              <a:t> </a:t>
            </a:r>
            <a:r>
              <a:rPr lang="tr-TR" dirty="0" err="1"/>
              <a:t>language</a:t>
            </a:r>
            <a:r>
              <a:rPr lang="tr-TR" dirty="0"/>
              <a:t>) olarak ifade edilir.</a:t>
            </a:r>
          </a:p>
          <a:p>
            <a:r>
              <a:rPr lang="tr-TR" dirty="0"/>
              <a:t>Yorumlayıcı, programın kaynak kodu olan senaryoyu okur. Genellikle derlenen programlar yorumlanan programlara göre daha hızlı çalışır çünkü derleme işlemi yalnızca bir kez yapılır.</a:t>
            </a:r>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18.12.2017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9</a:t>
            </a:fld>
            <a:endParaRPr lang="tr-TR" dirty="0"/>
          </a:p>
        </p:txBody>
      </p:sp>
    </p:spTree>
    <p:extLst>
      <p:ext uri="{BB962C8B-B14F-4D97-AF65-F5344CB8AC3E}">
        <p14:creationId xmlns:p14="http://schemas.microsoft.com/office/powerpoint/2010/main" val="915899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Doğa Çizimi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eması">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Doğa sunumu, resimli manzara tasarımı (geniş ekran)</Template>
  <TotalTime>234</TotalTime>
  <Words>1508</Words>
  <Application>Microsoft Office PowerPoint</Application>
  <PresentationFormat>Geniş ekran</PresentationFormat>
  <Paragraphs>130</Paragraphs>
  <Slides>19</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19</vt:i4>
      </vt:variant>
    </vt:vector>
  </HeadingPairs>
  <TitlesOfParts>
    <vt:vector size="23" baseType="lpstr">
      <vt:lpstr>Agency FB</vt:lpstr>
      <vt:lpstr>Arial</vt:lpstr>
      <vt:lpstr>Segoe Print</vt:lpstr>
      <vt:lpstr>Doğa Çizimi 16x9</vt:lpstr>
      <vt:lpstr>Bilgisayar Bilimi</vt:lpstr>
      <vt:lpstr>1. Yazılım Geliştirme Süreci</vt:lpstr>
      <vt:lpstr>1. Yazılım Geliştirme Süreci</vt:lpstr>
      <vt:lpstr>1.1 Yazılım</vt:lpstr>
      <vt:lpstr>1.2. Yazılım Geliştirme Ortamları</vt:lpstr>
      <vt:lpstr>1.2. Yazılım Geliştirme Ortamları</vt:lpstr>
      <vt:lpstr>1.3. Editörler</vt:lpstr>
      <vt:lpstr>1.4. Derleyiciler</vt:lpstr>
      <vt:lpstr>1.5. Yorumlayıcılar</vt:lpstr>
      <vt:lpstr>1.5. Yorumlayıcılar</vt:lpstr>
      <vt:lpstr>1.6. Hata Ayıklayıcılar</vt:lpstr>
      <vt:lpstr>1.7. Yanaylaçlar</vt:lpstr>
      <vt:lpstr>1.8. Bütünleştirilmiş Geliştirme Ortamları</vt:lpstr>
      <vt:lpstr>1.8. Bütünleştirilmiş Geliştirme Ortamları</vt:lpstr>
      <vt:lpstr>1.8. Bütünleştirilmiş Geliştirme Ortamları</vt:lpstr>
      <vt:lpstr>1.8. Bütünleştirilmiş Geliştirme Ortamları</vt:lpstr>
      <vt:lpstr>2. Neden Python?</vt:lpstr>
      <vt:lpstr>2. Neden Python?</vt:lpstr>
      <vt:lpstr>3. Python Sürümleri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Bilgisayar Bilimi</dc:title>
  <dc:creator>Azra</dc:creator>
  <cp:lastModifiedBy>Formator</cp:lastModifiedBy>
  <cp:revision>50</cp:revision>
  <dcterms:created xsi:type="dcterms:W3CDTF">2017-11-17T18:05:37Z</dcterms:created>
  <dcterms:modified xsi:type="dcterms:W3CDTF">2017-12-18T07:32:21Z</dcterms:modified>
</cp:coreProperties>
</file>