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handoutMasterIdLst>
    <p:handoutMasterId r:id="rId22"/>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3" r:id="rId17"/>
    <p:sldId id="272" r:id="rId18"/>
    <p:sldId id="274" r:id="rId19"/>
    <p:sldId id="275" r:id="rId20"/>
  </p:sldIdLst>
  <p:sldSz cx="12192000" cy="6858000"/>
  <p:notesSz cx="6858000" cy="9144000"/>
  <p:defaultTex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81A258AE-D902-47BA-A0DB-3AEBDE9895B6}">
          <p14:sldIdLst>
            <p14:sldId id="257"/>
            <p14:sldId id="258"/>
            <p14:sldId id="259"/>
            <p14:sldId id="260"/>
            <p14:sldId id="261"/>
            <p14:sldId id="262"/>
            <p14:sldId id="263"/>
            <p14:sldId id="264"/>
            <p14:sldId id="265"/>
            <p14:sldId id="266"/>
            <p14:sldId id="267"/>
            <p14:sldId id="268"/>
            <p14:sldId id="269"/>
            <p14:sldId id="270"/>
            <p14:sldId id="271"/>
            <p14:sldId id="273"/>
            <p14:sldId id="272"/>
            <p14:sldId id="274"/>
            <p14:sldId id="27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250" autoAdjust="0"/>
  </p:normalViewPr>
  <p:slideViewPr>
    <p:cSldViewPr snapToGrid="0">
      <p:cViewPr varScale="1">
        <p:scale>
          <a:sx n="82" d="100"/>
          <a:sy n="82" d="100"/>
        </p:scale>
        <p:origin x="720" y="67"/>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a:p>
        </p:txBody>
      </p:sp>
      <p:sp>
        <p:nvSpPr>
          <p:cNvPr id="3" name="Tarih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rtl="0"/>
            <a:r>
              <a:rPr lang="en-US"/>
              <a:t>24.08.2016</a:t>
            </a:r>
            <a:endParaRPr/>
          </a:p>
        </p:txBody>
      </p:sp>
      <p:sp>
        <p:nvSpPr>
          <p:cNvPr id="4" name="Alt 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rtl="0"/>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a:p>
        </p:txBody>
      </p:sp>
      <p:sp>
        <p:nvSpPr>
          <p:cNvPr id="3" name="Tarih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l" rtl="0">
              <a:defRPr sz="1200"/>
            </a:lvl1pPr>
          </a:lstStyle>
          <a:p>
            <a:pPr rtl="0"/>
            <a:r>
              <a:rPr lang="en-US"/>
              <a:t>24.08.2016</a:t>
            </a:r>
            <a:endParaRP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t>Asıl metin stillerini düzenlemek için tıklayın</a:t>
            </a:r>
          </a:p>
          <a:p>
            <a:pPr lvl="1" rtl="0"/>
            <a:r>
              <a:t>İkinci düzey</a:t>
            </a:r>
          </a:p>
          <a:p>
            <a:pPr lvl="2" rtl="0"/>
            <a:r>
              <a:t>Üçüncü düzey</a:t>
            </a:r>
          </a:p>
          <a:p>
            <a:pPr lvl="3" rtl="0"/>
            <a:r>
              <a:t>Dördüncü düzey</a:t>
            </a:r>
          </a:p>
          <a:p>
            <a:pPr lvl="4" rtl="0"/>
            <a: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rtl="0">
              <a:defRPr sz="1200"/>
            </a:lvl1pPr>
          </a:lstStyle>
          <a:p>
            <a:pPr rtl="0"/>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4265611" y="1752600"/>
            <a:ext cx="6858002" cy="1828800"/>
          </a:xfrm>
        </p:spPr>
        <p:txBody>
          <a:bodyPr rtlCol="0" anchor="b">
            <a:normAutofit/>
          </a:bodyPr>
          <a:lstStyle>
            <a:lvl1pPr algn="l" rtl="0">
              <a:defRPr sz="5400">
                <a:latin typeface="Agency FB" panose="020B0503020202020204" pitchFamily="34" charset="0"/>
              </a:defRPr>
            </a:lvl1pPr>
          </a:lstStyle>
          <a:p>
            <a:pPr rtl="0"/>
            <a:r>
              <a:rPr lang="tr-TR" dirty="0"/>
              <a:t>Asıl başlık stilini düzenlemek için tıklayın</a:t>
            </a:r>
            <a:endParaRPr dirty="0"/>
          </a:p>
        </p:txBody>
      </p:sp>
      <p:sp>
        <p:nvSpPr>
          <p:cNvPr id="3" name="Alt Başlık 2"/>
          <p:cNvSpPr>
            <a:spLocks noGrp="1"/>
          </p:cNvSpPr>
          <p:nvPr>
            <p:ph type="subTitle" idx="1"/>
          </p:nvPr>
        </p:nvSpPr>
        <p:spPr>
          <a:xfrm>
            <a:off x="4265610" y="3733800"/>
            <a:ext cx="6858002" cy="914400"/>
          </a:xfrm>
        </p:spPr>
        <p:txBody>
          <a:bodyPr rtlCol="0"/>
          <a:lstStyle>
            <a:lvl1pPr marL="0" indent="0" algn="l" rtl="0">
              <a:spcBef>
                <a:spcPts val="0"/>
              </a:spcBef>
              <a:buNone/>
              <a:defRPr sz="24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tr-TR"/>
              <a:t>Asıl alt başlık stilini düzenlemek için tıklayın</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sim Yazılı Üç Resim">
    <p:spTree>
      <p:nvGrpSpPr>
        <p:cNvPr id="1" name=""/>
        <p:cNvGrpSpPr/>
        <p:nvPr/>
      </p:nvGrpSpPr>
      <p:grpSpPr>
        <a:xfrm>
          <a:off x="0" y="0"/>
          <a:ext cx="0" cy="0"/>
          <a:chOff x="0" y="0"/>
          <a:chExt cx="0" cy="0"/>
        </a:xfrm>
      </p:grpSpPr>
      <p:sp>
        <p:nvSpPr>
          <p:cNvPr id="2" name="Başlık 1"/>
          <p:cNvSpPr>
            <a:spLocks noGrp="1"/>
          </p:cNvSpPr>
          <p:nvPr>
            <p:ph type="title"/>
          </p:nvPr>
        </p:nvSpPr>
        <p:spPr>
          <a:xfrm>
            <a:off x="9066214" y="421594"/>
            <a:ext cx="2286000" cy="1885508"/>
          </a:xfrm>
        </p:spPr>
        <p:txBody>
          <a:bodyPr rtlCol="0">
            <a:normAutofit/>
          </a:bodyPr>
          <a:lstStyle>
            <a:lvl1pPr algn="l" rtl="0">
              <a:defRPr sz="2400"/>
            </a:lvl1pPr>
          </a:lstStyle>
          <a:p>
            <a:pPr rtl="0"/>
            <a:r>
              <a:rPr lang="tr-TR"/>
              <a:t>Asıl başlık stilini düzenlemek için tıklayın</a:t>
            </a:r>
            <a:endParaRPr lang="tr"/>
          </a:p>
        </p:txBody>
      </p:sp>
      <p:grpSp>
        <p:nvGrpSpPr>
          <p:cNvPr id="84" name="Gr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6"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7"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8"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9"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0"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1"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2"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3"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4"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5"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6"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97" name="Resim Yer Tutucusu 33" descr="Resim eklemek için boş yer tutucu. Yer tutucuya tıklayın ve eklemek istediğiniz resmi seçin."/>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rtl="0">
              <a:buNone/>
              <a:defRPr/>
            </a:lvl1pPr>
          </a:lstStyle>
          <a:p>
            <a:pPr rtl="0"/>
            <a:r>
              <a:rPr lang="tr-TR"/>
              <a:t>Resim eklemek için simgeye tıklayın</a:t>
            </a:r>
            <a:endParaRPr dirty="0"/>
          </a:p>
        </p:txBody>
      </p:sp>
      <p:grpSp>
        <p:nvGrpSpPr>
          <p:cNvPr id="98" name="Grup 97"/>
          <p:cNvGrpSpPr/>
          <p:nvPr/>
        </p:nvGrpSpPr>
        <p:grpSpPr>
          <a:xfrm>
            <a:off x="5322489" y="319177"/>
            <a:ext cx="3389607" cy="2710838"/>
            <a:chOff x="895350" y="3313113"/>
            <a:chExt cx="3613151" cy="2790825"/>
          </a:xfrm>
          <a:solidFill>
            <a:schemeClr val="tx1">
              <a:lumMod val="50000"/>
            </a:schemeClr>
          </a:solidFill>
        </p:grpSpPr>
        <p:sp>
          <p:nvSpPr>
            <p:cNvPr id="99"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0"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1"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2"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3"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4"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5"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6"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7"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8"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9"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0"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11" name="Resim Yer Tutucusu 33" descr="Resim eklemek için boş yer tutucu. Yer tutucuya tıklayın ve eklemek istediğiniz resmi seçin."/>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rtl="0">
              <a:buNone/>
              <a:defRPr/>
            </a:lvl1pPr>
          </a:lstStyle>
          <a:p>
            <a:pPr rtl="0"/>
            <a:r>
              <a:rPr lang="tr-TR"/>
              <a:t>Resim eklemek için simgeye tıklayın</a:t>
            </a:r>
            <a:endParaRPr dirty="0"/>
          </a:p>
        </p:txBody>
      </p:sp>
      <p:grpSp>
        <p:nvGrpSpPr>
          <p:cNvPr id="112" name="Grup 111"/>
          <p:cNvGrpSpPr/>
          <p:nvPr/>
        </p:nvGrpSpPr>
        <p:grpSpPr>
          <a:xfrm>
            <a:off x="5322489" y="3245640"/>
            <a:ext cx="3389607" cy="2710838"/>
            <a:chOff x="895350" y="3313113"/>
            <a:chExt cx="3613151" cy="2790825"/>
          </a:xfrm>
          <a:solidFill>
            <a:schemeClr val="tx1">
              <a:lumMod val="50000"/>
            </a:schemeClr>
          </a:solidFill>
        </p:grpSpPr>
        <p:sp>
          <p:nvSpPr>
            <p:cNvPr id="113"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4"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5"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6"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7"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8"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9"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0"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1"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2"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3"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4"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25" name="Resim Yer Tutucusu 33" descr="Resim eklemek için boş yer tutucu. Yer tutucuya tıklayın ve eklemek istediğiniz resmi seçin."/>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rtl="0">
              <a:buNone/>
              <a:defRPr/>
            </a:lvl1pPr>
          </a:lstStyle>
          <a:p>
            <a:pPr rtl="0"/>
            <a:r>
              <a:rPr lang="tr-TR"/>
              <a:t>Resim eklemek için simgeye tıklayın</a:t>
            </a:r>
            <a:endParaRPr dirty="0"/>
          </a:p>
        </p:txBody>
      </p:sp>
      <p:sp>
        <p:nvSpPr>
          <p:cNvPr id="126" name="Metin Yer Tutucusu 3"/>
          <p:cNvSpPr>
            <a:spLocks noGrp="1"/>
          </p:cNvSpPr>
          <p:nvPr>
            <p:ph type="body" sz="half" idx="21"/>
          </p:nvPr>
        </p:nvSpPr>
        <p:spPr>
          <a:xfrm>
            <a:off x="9066214" y="2484992"/>
            <a:ext cx="2286000" cy="3248729"/>
          </a:xfrm>
        </p:spPr>
        <p:txBody>
          <a:bodyPr rtlCol="0" anchor="t" anchorCtr="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sp>
        <p:nvSpPr>
          <p:cNvPr id="8" name="Slayt Numarası Yer Tutucusu 7"/>
          <p:cNvSpPr>
            <a:spLocks noGrp="1"/>
          </p:cNvSpPr>
          <p:nvPr>
            <p:ph type="sldNum" sz="quarter" idx="12"/>
          </p:nvPr>
        </p:nvSpPr>
        <p:spPr/>
        <p:txBody>
          <a:bodyPr rtlCol="0"/>
          <a:lstStyle/>
          <a:p>
            <a:pPr rtl="0"/>
            <a:fld id="{022B156B-59AE-415F-B24B-8756D48BB977}" type="slidenum">
              <a:rPr/>
              <a:pPr/>
              <a:t>‹#›</a:t>
            </a:fld>
            <a:endParaRPr/>
          </a:p>
        </p:txBody>
      </p:sp>
      <p:sp>
        <p:nvSpPr>
          <p:cNvPr id="7" name="Alt Bilgi Yer Tutucusu 6"/>
          <p:cNvSpPr>
            <a:spLocks noGrp="1"/>
          </p:cNvSpPr>
          <p:nvPr>
            <p:ph type="ftr" sz="quarter" idx="11"/>
          </p:nvPr>
        </p:nvSpPr>
        <p:spPr/>
        <p:txBody>
          <a:bodyPr rtlCol="0"/>
          <a:lstStyle/>
          <a:p>
            <a:pPr rtl="0"/>
            <a:r>
              <a:rPr lang="tr-TR"/>
              <a:t>Mehmet ÇOLAK - Bilişim Teknolojileri Öğretmeni</a:t>
            </a:r>
            <a:endParaRPr/>
          </a:p>
        </p:txBody>
      </p:sp>
      <p:sp>
        <p:nvSpPr>
          <p:cNvPr id="6" name="Tarih Yer Tutucusu 5"/>
          <p:cNvSpPr>
            <a:spLocks noGrp="1"/>
          </p:cNvSpPr>
          <p:nvPr>
            <p:ph type="dt" sz="half" idx="10"/>
          </p:nvPr>
        </p:nvSpPr>
        <p:spPr/>
        <p:txBody>
          <a:bodyPr rtlCol="0"/>
          <a:lstStyle/>
          <a:p>
            <a:pPr rtl="0"/>
            <a:fld id="{9DE9FBD4-81B9-4EC5-9C38-3D7701D0B0A5}" type="datetime1">
              <a:rPr lang="tr-TR" smtClean="0"/>
              <a:t>20.12.2017</a:t>
            </a:fld>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7511732" y="1330347"/>
            <a:ext cx="3840480" cy="2103120"/>
          </a:xfrm>
        </p:spPr>
        <p:txBody>
          <a:bodyPr rtlCol="0" anchor="b">
            <a:normAutofit/>
          </a:bodyPr>
          <a:lstStyle>
            <a:lvl1pPr algn="l" rtl="0">
              <a:defRPr sz="3600"/>
            </a:lvl1pPr>
          </a:lstStyle>
          <a:p>
            <a:pPr rtl="0"/>
            <a:r>
              <a:rPr lang="tr-TR"/>
              <a:t>Asıl başlık stilini düzenlemek için tıklayın</a:t>
            </a:r>
            <a:endParaRPr dirty="0"/>
          </a:p>
        </p:txBody>
      </p:sp>
      <p:sp>
        <p:nvSpPr>
          <p:cNvPr id="3" name="İçerik Yer Tutucusu 2"/>
          <p:cNvSpPr>
            <a:spLocks noGrp="1"/>
          </p:cNvSpPr>
          <p:nvPr>
            <p:ph idx="1"/>
          </p:nvPr>
        </p:nvSpPr>
        <p:spPr>
          <a:xfrm>
            <a:off x="836613" y="914400"/>
            <a:ext cx="6172201" cy="5029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2000"/>
            </a:lvl6pPr>
            <a:lvl7pPr algn="l" rtl="0">
              <a:defRPr sz="2000"/>
            </a:lvl7pPr>
            <a:lvl8pPr algn="l" rtl="0">
              <a:defRPr sz="2000"/>
            </a:lvl8pPr>
            <a:lvl9pPr algn="l" rtl="0">
              <a:defRPr sz="2000"/>
            </a:lvl9pPr>
          </a:lstStyle>
          <a:p>
            <a:pPr lvl="0" rtl="0"/>
            <a:r>
              <a:rPr lang="tr-TR"/>
              <a:t>Asıl metin stillerini düzenle</a:t>
            </a:r>
          </a:p>
          <a:p>
            <a:pPr lvl="1" rtl="0"/>
            <a:r>
              <a:rPr lang="tr-TR"/>
              <a:t>İkinci düzey</a:t>
            </a:r>
          </a:p>
          <a:p>
            <a:pPr lvl="2" rtl="0"/>
            <a:r>
              <a:rPr lang="tr-TR"/>
              <a:t>Üçüncü düzey</a:t>
            </a:r>
          </a:p>
          <a:p>
            <a:pPr lvl="3" rtl="0"/>
            <a:r>
              <a:rPr lang="tr-TR"/>
              <a:t>Dördüncü düzey</a:t>
            </a:r>
          </a:p>
          <a:p>
            <a:pPr lvl="4" rtl="0"/>
            <a:r>
              <a:rPr lang="tr-TR"/>
              <a:t>Beşinci düzey</a:t>
            </a:r>
            <a:endParaRPr dirty="0"/>
          </a:p>
        </p:txBody>
      </p:sp>
      <p:sp>
        <p:nvSpPr>
          <p:cNvPr id="4" name="Metin Yer Tutucusu 3"/>
          <p:cNvSpPr>
            <a:spLocks noGrp="1"/>
          </p:cNvSpPr>
          <p:nvPr>
            <p:ph type="body" sz="half" idx="2"/>
          </p:nvPr>
        </p:nvSpPr>
        <p:spPr>
          <a:xfrm>
            <a:off x="7511732" y="3555523"/>
            <a:ext cx="3840480" cy="238807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sp>
        <p:nvSpPr>
          <p:cNvPr id="7" name="Slayt Numarası Yer Tutucusu 6"/>
          <p:cNvSpPr>
            <a:spLocks noGrp="1"/>
          </p:cNvSpPr>
          <p:nvPr>
            <p:ph type="sldNum" sz="quarter" idx="12"/>
          </p:nvPr>
        </p:nvSpPr>
        <p:spPr>
          <a:xfrm>
            <a:off x="1065213" y="6019801"/>
            <a:ext cx="762000" cy="228600"/>
          </a:xfrm>
        </p:spPr>
        <p:txBody>
          <a:bodyPr rtlCol="0"/>
          <a:lstStyle>
            <a:lvl1pPr algn="l" rtl="0">
              <a:defRPr/>
            </a:lvl1pPr>
          </a:lstStyle>
          <a:p>
            <a:pPr rtl="0"/>
            <a:fld id="{022B156B-59AE-415F-B24B-8756D48BB977}" type="slidenum">
              <a:rPr/>
              <a:pPr/>
              <a:t>‹#›</a:t>
            </a:fld>
            <a:endParaRPr/>
          </a:p>
        </p:txBody>
      </p:sp>
      <p:sp>
        <p:nvSpPr>
          <p:cNvPr id="6" name="Alt Bilgi Yer Tutucusu 5"/>
          <p:cNvSpPr>
            <a:spLocks noGrp="1"/>
          </p:cNvSpPr>
          <p:nvPr>
            <p:ph type="ftr" sz="quarter" idx="11"/>
          </p:nvPr>
        </p:nvSpPr>
        <p:spPr/>
        <p:txBody>
          <a:bodyPr rtlCol="0"/>
          <a:lstStyle/>
          <a:p>
            <a:pPr rtl="0"/>
            <a:r>
              <a:rPr lang="tr-TR"/>
              <a:t>Mehmet ÇOLAK - Bilişim Teknolojileri Öğretmeni</a:t>
            </a:r>
            <a:endParaRPr/>
          </a:p>
        </p:txBody>
      </p:sp>
      <p:sp>
        <p:nvSpPr>
          <p:cNvPr id="5" name="Tarih Yer Tutucusu 4"/>
          <p:cNvSpPr>
            <a:spLocks noGrp="1"/>
          </p:cNvSpPr>
          <p:nvPr>
            <p:ph type="dt" sz="half" idx="10"/>
          </p:nvPr>
        </p:nvSpPr>
        <p:spPr>
          <a:xfrm>
            <a:off x="8075611" y="6019801"/>
            <a:ext cx="1396260" cy="228600"/>
          </a:xfrm>
        </p:spPr>
        <p:txBody>
          <a:bodyPr rtlCol="0"/>
          <a:lstStyle/>
          <a:p>
            <a:pPr rtl="0"/>
            <a:fld id="{CE525153-F359-4067-B2BF-CF23A8772BE7}" type="datetime1">
              <a:rPr lang="tr-TR" smtClean="0"/>
              <a:t>20.12.2017</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Resim Yazı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7492891" y="1330347"/>
            <a:ext cx="3840480" cy="2103120"/>
          </a:xfrm>
        </p:spPr>
        <p:txBody>
          <a:bodyPr rtlCol="0" anchor="b">
            <a:normAutofit/>
          </a:bodyPr>
          <a:lstStyle>
            <a:lvl1pPr algn="l" rtl="0">
              <a:defRPr sz="3600"/>
            </a:lvl1pPr>
          </a:lstStyle>
          <a:p>
            <a:pPr rtl="0"/>
            <a:r>
              <a:rPr lang="tr-TR"/>
              <a:t>Asıl başlık stilini düzenlemek için tıklayın</a:t>
            </a:r>
            <a:endParaRPr dirty="0"/>
          </a:p>
        </p:txBody>
      </p:sp>
      <p:grpSp>
        <p:nvGrpSpPr>
          <p:cNvPr id="8" name="Grup 7"/>
          <p:cNvGrpSpPr/>
          <p:nvPr/>
        </p:nvGrpSpPr>
        <p:grpSpPr>
          <a:xfrm>
            <a:off x="595546" y="781398"/>
            <a:ext cx="6433398" cy="5053665"/>
            <a:chOff x="5162444" y="781398"/>
            <a:chExt cx="6433398" cy="5053665"/>
          </a:xfrm>
        </p:grpSpPr>
        <p:sp>
          <p:nvSpPr>
            <p:cNvPr id="9" name="Serbest 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0" name="Serbest Biçi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nvGrpSpPr>
            <p:cNvPr id="11" name="Grup 10"/>
            <p:cNvGrpSpPr/>
            <p:nvPr/>
          </p:nvGrpSpPr>
          <p:grpSpPr>
            <a:xfrm>
              <a:off x="5814205" y="859113"/>
              <a:ext cx="5129146" cy="4880471"/>
              <a:chOff x="7856559" y="859113"/>
              <a:chExt cx="3086791" cy="4880471"/>
            </a:xfrm>
          </p:grpSpPr>
          <p:sp>
            <p:nvSpPr>
              <p:cNvPr id="20" name="Serbest Biçi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21" name="Serbest Biçi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2" name="Serbest Biçi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3" name="Serbest Biçi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4" name="Serbest Biçi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5" name="Serbest Biçi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6" name="Serbest Biçi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7" name="Serbest Biçi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8" name="Serbest Biçi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9" name="Serbest Biçi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 name="Resim Yer Tutucusu 2" descr="Resim eklemek için boş yer tutucu. Yer tutucuya tıklayın ve eklemek istediğiniz resmi seçin."/>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tr-TR"/>
              <a:t>Resim eklemek için simgeye tıklayın</a:t>
            </a:r>
            <a:endParaRPr dirty="0"/>
          </a:p>
        </p:txBody>
      </p:sp>
      <p:sp>
        <p:nvSpPr>
          <p:cNvPr id="4" name="Metin Yer Tutucusu 3"/>
          <p:cNvSpPr>
            <a:spLocks noGrp="1"/>
          </p:cNvSpPr>
          <p:nvPr>
            <p:ph type="body" sz="half" idx="2"/>
          </p:nvPr>
        </p:nvSpPr>
        <p:spPr>
          <a:xfrm>
            <a:off x="7492891" y="3555521"/>
            <a:ext cx="3840480" cy="216851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sp>
        <p:nvSpPr>
          <p:cNvPr id="7" name="Slayt Numarası Yer Tutucusu 6"/>
          <p:cNvSpPr>
            <a:spLocks noGrp="1"/>
          </p:cNvSpPr>
          <p:nvPr>
            <p:ph type="sldNum" sz="quarter" idx="12"/>
          </p:nvPr>
        </p:nvSpPr>
        <p:spPr/>
        <p:txBody>
          <a:bodyPr rtlCol="0"/>
          <a:lstStyle/>
          <a:p>
            <a:pPr rtl="0"/>
            <a:fld id="{022B156B-59AE-415F-B24B-8756D48BB977}" type="slidenum">
              <a:rPr/>
              <a:t>‹#›</a:t>
            </a:fld>
            <a:endParaRPr/>
          </a:p>
        </p:txBody>
      </p:sp>
      <p:sp>
        <p:nvSpPr>
          <p:cNvPr id="6" name="Alt Bilgi Yer Tutucusu 5"/>
          <p:cNvSpPr>
            <a:spLocks noGrp="1"/>
          </p:cNvSpPr>
          <p:nvPr>
            <p:ph type="ftr" sz="quarter" idx="11"/>
          </p:nvPr>
        </p:nvSpPr>
        <p:spPr/>
        <p:txBody>
          <a:bodyPr rtlCol="0"/>
          <a:lstStyle/>
          <a:p>
            <a:pPr rtl="0"/>
            <a:r>
              <a:rPr lang="tr-TR"/>
              <a:t>Mehmet ÇOLAK - Bilişim Teknolojileri Öğretmeni</a:t>
            </a:r>
            <a:endParaRPr/>
          </a:p>
        </p:txBody>
      </p:sp>
      <p:sp>
        <p:nvSpPr>
          <p:cNvPr id="5" name="Tarih Yer Tutucusu 4"/>
          <p:cNvSpPr>
            <a:spLocks noGrp="1"/>
          </p:cNvSpPr>
          <p:nvPr>
            <p:ph type="dt" sz="half" idx="10"/>
          </p:nvPr>
        </p:nvSpPr>
        <p:spPr/>
        <p:txBody>
          <a:bodyPr rtlCol="0"/>
          <a:lstStyle/>
          <a:p>
            <a:pPr rtl="0"/>
            <a:fld id="{C88539D6-B0D8-489F-8FB0-198919CE3F75}" type="datetime1">
              <a:rPr lang="tr-TR" smtClean="0"/>
              <a:t>20.12.2017</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stilini düzenlemek için tıklayın</a:t>
            </a:r>
            <a:endParaRPr/>
          </a:p>
        </p:txBody>
      </p:sp>
      <p:sp>
        <p:nvSpPr>
          <p:cNvPr id="3" name="Dikey Metin Yer Tutucusu 2"/>
          <p:cNvSpPr>
            <a:spLocks noGrp="1"/>
          </p:cNvSpPr>
          <p:nvPr>
            <p:ph type="body" orient="vert" idx="1"/>
          </p:nvPr>
        </p:nvSpPr>
        <p:spPr/>
        <p:txBody>
          <a:bodyPr vert="eaVert" rtlCol="0"/>
          <a:lstStyle/>
          <a:p>
            <a:pPr lvl="0" rtl="0"/>
            <a:r>
              <a:rPr lang="tr-TR"/>
              <a:t>Asıl metin stillerini düzenle</a:t>
            </a:r>
          </a:p>
          <a:p>
            <a:pPr lvl="1" rtl="0"/>
            <a:r>
              <a:rPr lang="tr-TR"/>
              <a:t>İkinci düzey</a:t>
            </a:r>
          </a:p>
          <a:p>
            <a:pPr lvl="2" rtl="0"/>
            <a:r>
              <a:rPr lang="tr-TR"/>
              <a:t>Üçüncü düzey</a:t>
            </a:r>
          </a:p>
          <a:p>
            <a:pPr lvl="3" rtl="0"/>
            <a:r>
              <a:rPr lang="tr-TR"/>
              <a:t>Dördüncü düzey</a:t>
            </a:r>
          </a:p>
          <a:p>
            <a:pPr lvl="4" rtl="0"/>
            <a:r>
              <a:rPr lang="tr-TR"/>
              <a:t>Beşinci düzey</a:t>
            </a:r>
            <a:endParaRPr/>
          </a:p>
        </p:txBody>
      </p:sp>
      <p:sp>
        <p:nvSpPr>
          <p:cNvPr id="6" name="Slayt Numarası Yer Tutucusu 5"/>
          <p:cNvSpPr>
            <a:spLocks noGrp="1"/>
          </p:cNvSpPr>
          <p:nvPr>
            <p:ph type="sldNum" sz="quarter" idx="12"/>
          </p:nvPr>
        </p:nvSpPr>
        <p:spPr/>
        <p:txBody>
          <a:bodyPr rtlCol="0"/>
          <a:lstStyle/>
          <a:p>
            <a:pPr rtl="0"/>
            <a:fld id="{022B156B-59AE-415F-B24B-8756D48BB977}" type="slidenum">
              <a:rPr/>
              <a:t>‹#›</a:t>
            </a:fld>
            <a:endParaRPr/>
          </a:p>
        </p:txBody>
      </p:sp>
      <p:sp>
        <p:nvSpPr>
          <p:cNvPr id="5" name="Alt Bilgi Yer Tutucusu 4"/>
          <p:cNvSpPr>
            <a:spLocks noGrp="1"/>
          </p:cNvSpPr>
          <p:nvPr>
            <p:ph type="ftr" sz="quarter" idx="11"/>
          </p:nvPr>
        </p:nvSpPr>
        <p:spPr/>
        <p:txBody>
          <a:bodyPr rtlCol="0"/>
          <a:lstStyle/>
          <a:p>
            <a:pPr rtl="0"/>
            <a:r>
              <a:rPr lang="tr-TR"/>
              <a:t>Mehmet ÇOLAK - Bilişim Teknolojileri Öğretmeni</a:t>
            </a:r>
            <a:endParaRPr/>
          </a:p>
        </p:txBody>
      </p:sp>
      <p:sp>
        <p:nvSpPr>
          <p:cNvPr id="4" name="Tarih Yer Tutucusu 3"/>
          <p:cNvSpPr>
            <a:spLocks noGrp="1"/>
          </p:cNvSpPr>
          <p:nvPr>
            <p:ph type="dt" sz="half" idx="10"/>
          </p:nvPr>
        </p:nvSpPr>
        <p:spPr/>
        <p:txBody>
          <a:bodyPr rtlCol="0"/>
          <a:lstStyle/>
          <a:p>
            <a:pPr rtl="0"/>
            <a:fld id="{410BA128-BCE0-480A-9840-BF694E9B4697}" type="datetime1">
              <a:rPr lang="tr-TR" smtClean="0"/>
              <a:t>20.12.2017</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9624268" y="304800"/>
            <a:ext cx="1729531" cy="5676900"/>
          </a:xfrm>
        </p:spPr>
        <p:txBody>
          <a:bodyPr vert="eaVert" rtlCol="0"/>
          <a:lstStyle/>
          <a:p>
            <a:pPr rtl="0"/>
            <a:r>
              <a:rPr lang="tr-TR"/>
              <a:t>Asıl başlık stilini düzenlemek için tıklayın</a:t>
            </a:r>
            <a:endParaRPr/>
          </a:p>
        </p:txBody>
      </p:sp>
      <p:sp>
        <p:nvSpPr>
          <p:cNvPr id="3" name="Dikey Metin Yer Tutucusu 2"/>
          <p:cNvSpPr>
            <a:spLocks noGrp="1"/>
          </p:cNvSpPr>
          <p:nvPr>
            <p:ph type="body" orient="vert" idx="1"/>
          </p:nvPr>
        </p:nvSpPr>
        <p:spPr>
          <a:xfrm>
            <a:off x="838199" y="304800"/>
            <a:ext cx="8633671" cy="5676900"/>
          </a:xfrm>
        </p:spPr>
        <p:txBody>
          <a:bodyPr vert="eaVert" rtlCol="0"/>
          <a:lstStyle/>
          <a:p>
            <a:pPr lvl="0" rtl="0"/>
            <a:r>
              <a:rPr lang="tr-TR"/>
              <a:t>Asıl metin stillerini düzenle</a:t>
            </a:r>
          </a:p>
          <a:p>
            <a:pPr lvl="1" rtl="0"/>
            <a:r>
              <a:rPr lang="tr-TR"/>
              <a:t>İkinci düzey</a:t>
            </a:r>
          </a:p>
          <a:p>
            <a:pPr lvl="2" rtl="0"/>
            <a:r>
              <a:rPr lang="tr-TR"/>
              <a:t>Üçüncü düzey</a:t>
            </a:r>
          </a:p>
          <a:p>
            <a:pPr lvl="3" rtl="0"/>
            <a:r>
              <a:rPr lang="tr-TR"/>
              <a:t>Dördüncü düzey</a:t>
            </a:r>
          </a:p>
          <a:p>
            <a:pPr lvl="4" rtl="0"/>
            <a:r>
              <a:rPr lang="tr-TR"/>
              <a:t>Beşinci düzey</a:t>
            </a:r>
            <a:endParaRPr/>
          </a:p>
        </p:txBody>
      </p:sp>
      <p:sp>
        <p:nvSpPr>
          <p:cNvPr id="6" name="Slayt Numarası Yer Tutucusu 5"/>
          <p:cNvSpPr>
            <a:spLocks noGrp="1"/>
          </p:cNvSpPr>
          <p:nvPr>
            <p:ph type="sldNum" sz="quarter" idx="12"/>
          </p:nvPr>
        </p:nvSpPr>
        <p:spPr/>
        <p:txBody>
          <a:bodyPr rtlCol="0"/>
          <a:lstStyle/>
          <a:p>
            <a:pPr rtl="0"/>
            <a:fld id="{022B156B-59AE-415F-B24B-8756D48BB977}" type="slidenum">
              <a:rPr/>
              <a:t>‹#›</a:t>
            </a:fld>
            <a:endParaRPr/>
          </a:p>
        </p:txBody>
      </p:sp>
      <p:sp>
        <p:nvSpPr>
          <p:cNvPr id="5" name="Alt Bilgi Yer Tutucusu 4"/>
          <p:cNvSpPr>
            <a:spLocks noGrp="1"/>
          </p:cNvSpPr>
          <p:nvPr>
            <p:ph type="ftr" sz="quarter" idx="11"/>
          </p:nvPr>
        </p:nvSpPr>
        <p:spPr/>
        <p:txBody>
          <a:bodyPr rtlCol="0"/>
          <a:lstStyle/>
          <a:p>
            <a:pPr rtl="0"/>
            <a:r>
              <a:rPr lang="tr-TR"/>
              <a:t>Mehmet ÇOLAK - Bilişim Teknolojileri Öğretmeni</a:t>
            </a:r>
            <a:endParaRPr/>
          </a:p>
        </p:txBody>
      </p:sp>
      <p:sp>
        <p:nvSpPr>
          <p:cNvPr id="4" name="Tarih Yer Tutucusu 3"/>
          <p:cNvSpPr>
            <a:spLocks noGrp="1"/>
          </p:cNvSpPr>
          <p:nvPr>
            <p:ph type="dt" sz="half" idx="10"/>
          </p:nvPr>
        </p:nvSpPr>
        <p:spPr/>
        <p:txBody>
          <a:bodyPr rtlCol="0"/>
          <a:lstStyle/>
          <a:p>
            <a:pPr rtl="0"/>
            <a:fld id="{502A197A-660C-43E7-B81F-A312823B10A0}" type="datetime1">
              <a:rPr lang="tr-TR" smtClean="0"/>
              <a:t>20.12.2017</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a:defRPr>
                <a:latin typeface="Agency FB" panose="020B0503020202020204" pitchFamily="34" charset="0"/>
              </a:defRPr>
            </a:lvl1pPr>
          </a:lstStyle>
          <a:p>
            <a:pPr rtl="0"/>
            <a:r>
              <a:rPr lang="tr-TR" dirty="0"/>
              <a:t>Asıl başlık stilini düzenlemek için tıklayın</a:t>
            </a:r>
            <a:endParaRPr dirty="0"/>
          </a:p>
        </p:txBody>
      </p:sp>
      <p:sp>
        <p:nvSpPr>
          <p:cNvPr id="3" name="İçerik Yer Tutucusu 2"/>
          <p:cNvSpPr>
            <a:spLocks noGrp="1"/>
          </p:cNvSpPr>
          <p:nvPr>
            <p:ph idx="1"/>
          </p:nvPr>
        </p:nvSpPr>
        <p:spPr/>
        <p:txBody>
          <a:bodyPr rtlCol="0"/>
          <a:lstStyle>
            <a:lvl1pPr>
              <a:defRPr>
                <a:latin typeface="Agency FB" panose="020B0503020202020204" pitchFamily="34" charset="0"/>
              </a:defRPr>
            </a:lvl1pPr>
            <a:lvl2pPr>
              <a:defRPr>
                <a:latin typeface="Agency FB" panose="020B0503020202020204" pitchFamily="34" charset="0"/>
              </a:defRPr>
            </a:lvl2pPr>
            <a:lvl3pPr>
              <a:defRPr>
                <a:latin typeface="Agency FB" panose="020B0503020202020204" pitchFamily="34" charset="0"/>
              </a:defRPr>
            </a:lvl3pPr>
            <a:lvl4pPr>
              <a:defRPr>
                <a:latin typeface="Agency FB" panose="020B0503020202020204" pitchFamily="34" charset="0"/>
              </a:defRPr>
            </a:lvl4pPr>
            <a:lvl5pPr>
              <a:defRPr>
                <a:latin typeface="Agency FB" panose="020B0503020202020204" pitchFamily="34" charset="0"/>
              </a:defRPr>
            </a:lvl5pPr>
          </a:lstStyle>
          <a:p>
            <a:pPr lvl="0" rtl="0"/>
            <a:r>
              <a:rPr lang="tr-TR" dirty="0"/>
              <a:t>Asıl metin stillerini düzenle</a:t>
            </a:r>
          </a:p>
          <a:p>
            <a:pPr lvl="1" rtl="0"/>
            <a:r>
              <a:rPr lang="tr-TR" dirty="0"/>
              <a:t>İkinci düzey</a:t>
            </a:r>
          </a:p>
          <a:p>
            <a:pPr lvl="2" rtl="0"/>
            <a:r>
              <a:rPr lang="tr-TR" dirty="0"/>
              <a:t>Üçüncü düzey</a:t>
            </a:r>
          </a:p>
          <a:p>
            <a:pPr lvl="3" rtl="0"/>
            <a:r>
              <a:rPr lang="tr-TR" dirty="0"/>
              <a:t>Dördüncü düzey</a:t>
            </a:r>
          </a:p>
          <a:p>
            <a:pPr lvl="4" rtl="0"/>
            <a:r>
              <a:rPr lang="tr-TR" dirty="0"/>
              <a:t>Beşinci düzey</a:t>
            </a:r>
            <a:endParaRPr dirty="0"/>
          </a:p>
        </p:txBody>
      </p:sp>
      <p:sp>
        <p:nvSpPr>
          <p:cNvPr id="6" name="Slayt Numarası Yer Tutucusu 5"/>
          <p:cNvSpPr>
            <a:spLocks noGrp="1"/>
          </p:cNvSpPr>
          <p:nvPr>
            <p:ph type="sldNum" sz="quarter" idx="12"/>
          </p:nvPr>
        </p:nvSpPr>
        <p:spPr/>
        <p:txBody>
          <a:bodyPr rtlCol="0"/>
          <a:lstStyle/>
          <a:p>
            <a:pPr rtl="0"/>
            <a:fld id="{022B156B-59AE-415F-B24B-8756D48BB977}" type="slidenum">
              <a:rPr/>
              <a:t>‹#›</a:t>
            </a:fld>
            <a:endParaRPr dirty="0"/>
          </a:p>
        </p:txBody>
      </p:sp>
      <p:sp>
        <p:nvSpPr>
          <p:cNvPr id="5" name="Alt Bilgi Yer Tutucusu 4"/>
          <p:cNvSpPr>
            <a:spLocks noGrp="1"/>
          </p:cNvSpPr>
          <p:nvPr>
            <p:ph type="ftr" sz="quarter" idx="11"/>
          </p:nvPr>
        </p:nvSpPr>
        <p:spPr/>
        <p:txBody>
          <a:bodyPr rtlCol="0"/>
          <a:lstStyle/>
          <a:p>
            <a:pPr rtl="0"/>
            <a:r>
              <a:rPr lang="tr-TR"/>
              <a:t>Mehmet ÇOLAK - Bilişim Teknolojileri Öğretmeni</a:t>
            </a:r>
            <a:endParaRPr/>
          </a:p>
        </p:txBody>
      </p:sp>
      <p:sp>
        <p:nvSpPr>
          <p:cNvPr id="4" name="Tarih Yer Tutucusu 3"/>
          <p:cNvSpPr>
            <a:spLocks noGrp="1"/>
          </p:cNvSpPr>
          <p:nvPr>
            <p:ph type="dt" sz="half" idx="10"/>
          </p:nvPr>
        </p:nvSpPr>
        <p:spPr/>
        <p:txBody>
          <a:bodyPr rtlCol="0"/>
          <a:lstStyle/>
          <a:p>
            <a:pPr rtl="0"/>
            <a:fld id="{9D1BA2F7-92D1-43CA-BF15-5690C6498165}" type="datetime1">
              <a:rPr lang="tr-TR" smtClean="0"/>
              <a:t>20.12.2017</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4265613" y="1828800"/>
            <a:ext cx="6858002" cy="1828800"/>
          </a:xfrm>
        </p:spPr>
        <p:txBody>
          <a:bodyPr rtlCol="0" anchor="b">
            <a:normAutofit/>
          </a:bodyPr>
          <a:lstStyle>
            <a:lvl1pPr algn="l" rtl="0">
              <a:defRPr sz="4400"/>
            </a:lvl1pPr>
          </a:lstStyle>
          <a:p>
            <a:pPr rtl="0"/>
            <a:r>
              <a:rPr lang="tr-TR"/>
              <a:t>Asıl başlık stilini düzenlemek için tıklayın</a:t>
            </a:r>
            <a:endParaRPr/>
          </a:p>
        </p:txBody>
      </p:sp>
      <p:sp>
        <p:nvSpPr>
          <p:cNvPr id="3" name="Metin Yer Tutucusu 2"/>
          <p:cNvSpPr>
            <a:spLocks noGrp="1"/>
          </p:cNvSpPr>
          <p:nvPr>
            <p:ph type="body" idx="1"/>
          </p:nvPr>
        </p:nvSpPr>
        <p:spPr>
          <a:xfrm>
            <a:off x="4265610" y="3733800"/>
            <a:ext cx="6858002" cy="914400"/>
          </a:xfrm>
        </p:spPr>
        <p:txBody>
          <a:bodyPr rtlCol="0"/>
          <a:lstStyle>
            <a:lvl1pPr marL="0" indent="0" algn="l" rtl="0">
              <a:spcBef>
                <a:spcPts val="0"/>
              </a:spcBef>
              <a:buNone/>
              <a:defRPr sz="2400">
                <a:solidFill>
                  <a:schemeClr val="tx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tr-TR"/>
              <a:t>Asıl metin stillerini düzenle</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a:defRPr>
                <a:latin typeface="+mj-lt"/>
              </a:defRPr>
            </a:lvl1pPr>
          </a:lstStyle>
          <a:p>
            <a:pPr rtl="0"/>
            <a:r>
              <a:rPr lang="tr-TR" dirty="0"/>
              <a:t>Asıl başlık stilini düzenlemek için tıklayın</a:t>
            </a:r>
            <a:endParaRPr dirty="0"/>
          </a:p>
        </p:txBody>
      </p:sp>
      <p:sp>
        <p:nvSpPr>
          <p:cNvPr id="3" name="İçerik Yer Tutucusu 2"/>
          <p:cNvSpPr>
            <a:spLocks noGrp="1"/>
          </p:cNvSpPr>
          <p:nvPr>
            <p:ph sz="half" idx="1"/>
          </p:nvPr>
        </p:nvSpPr>
        <p:spPr>
          <a:xfrm>
            <a:off x="1065212" y="1825625"/>
            <a:ext cx="4954588" cy="4187952"/>
          </a:xfrm>
        </p:spPr>
        <p:txBody>
          <a:bodyPr rtlCol="0"/>
          <a:lstStyle/>
          <a:p>
            <a:pPr lvl="0" rtl="0"/>
            <a:r>
              <a:rPr lang="tr-TR" dirty="0"/>
              <a:t>Asıl metin stillerini düzenle</a:t>
            </a:r>
          </a:p>
          <a:p>
            <a:pPr lvl="1" rtl="0"/>
            <a:r>
              <a:rPr lang="tr-TR" dirty="0"/>
              <a:t>İkinci düzey</a:t>
            </a:r>
          </a:p>
          <a:p>
            <a:pPr lvl="2" rtl="0"/>
            <a:r>
              <a:rPr lang="tr-TR" dirty="0"/>
              <a:t>Üçüncü düzey</a:t>
            </a:r>
          </a:p>
          <a:p>
            <a:pPr lvl="3" rtl="0"/>
            <a:r>
              <a:rPr lang="tr-TR" dirty="0"/>
              <a:t>Dördüncü düzey</a:t>
            </a:r>
          </a:p>
          <a:p>
            <a:pPr lvl="4" rtl="0"/>
            <a:r>
              <a:rPr lang="tr-TR" dirty="0"/>
              <a:t>Beşinci düzey</a:t>
            </a:r>
            <a:endParaRPr dirty="0"/>
          </a:p>
        </p:txBody>
      </p:sp>
      <p:sp>
        <p:nvSpPr>
          <p:cNvPr id="4" name="İçerik Yer Tutucusu 3"/>
          <p:cNvSpPr>
            <a:spLocks noGrp="1"/>
          </p:cNvSpPr>
          <p:nvPr>
            <p:ph sz="half" idx="2"/>
          </p:nvPr>
        </p:nvSpPr>
        <p:spPr>
          <a:xfrm>
            <a:off x="6172200" y="1825625"/>
            <a:ext cx="4951414" cy="4187952"/>
          </a:xfrm>
        </p:spPr>
        <p:txBody>
          <a:bodyPr rtlCol="0"/>
          <a:lstStyle/>
          <a:p>
            <a:pPr lvl="0" rtl="0"/>
            <a:r>
              <a:rPr lang="tr-TR" dirty="0"/>
              <a:t>Asıl metin stillerini düzenle</a:t>
            </a:r>
          </a:p>
          <a:p>
            <a:pPr lvl="1" rtl="0"/>
            <a:r>
              <a:rPr lang="tr-TR" dirty="0"/>
              <a:t>İkinci düzey</a:t>
            </a:r>
          </a:p>
          <a:p>
            <a:pPr lvl="2" rtl="0"/>
            <a:r>
              <a:rPr lang="tr-TR" dirty="0"/>
              <a:t>Üçüncü düzey</a:t>
            </a:r>
          </a:p>
          <a:p>
            <a:pPr lvl="3" rtl="0"/>
            <a:r>
              <a:rPr lang="tr-TR" dirty="0"/>
              <a:t>Dördüncü düzey</a:t>
            </a:r>
          </a:p>
          <a:p>
            <a:pPr lvl="4" rtl="0"/>
            <a:r>
              <a:rPr lang="tr-TR" dirty="0"/>
              <a:t>Beşinci düzey</a:t>
            </a:r>
            <a:endParaRPr dirty="0"/>
          </a:p>
        </p:txBody>
      </p:sp>
      <p:sp>
        <p:nvSpPr>
          <p:cNvPr id="7" name="Slayt Numarası Yer Tutucusu 6"/>
          <p:cNvSpPr>
            <a:spLocks noGrp="1"/>
          </p:cNvSpPr>
          <p:nvPr>
            <p:ph type="sldNum" sz="quarter" idx="12"/>
          </p:nvPr>
        </p:nvSpPr>
        <p:spPr/>
        <p:txBody>
          <a:bodyPr rtlCol="0"/>
          <a:lstStyle/>
          <a:p>
            <a:pPr rtl="0"/>
            <a:fld id="{022B156B-59AE-415F-B24B-8756D48BB977}" type="slidenum">
              <a:rPr/>
              <a:t>‹#›</a:t>
            </a:fld>
            <a:endParaRPr/>
          </a:p>
        </p:txBody>
      </p:sp>
      <p:sp>
        <p:nvSpPr>
          <p:cNvPr id="6" name="Alt Bilgi Yer Tutucusu 5"/>
          <p:cNvSpPr>
            <a:spLocks noGrp="1"/>
          </p:cNvSpPr>
          <p:nvPr>
            <p:ph type="ftr" sz="quarter" idx="11"/>
          </p:nvPr>
        </p:nvSpPr>
        <p:spPr/>
        <p:txBody>
          <a:bodyPr rtlCol="0"/>
          <a:lstStyle/>
          <a:p>
            <a:pPr rtl="0"/>
            <a:r>
              <a:rPr lang="tr-TR"/>
              <a:t>Mehmet ÇOLAK - Bilişim Teknolojileri Öğretmeni</a:t>
            </a:r>
            <a:endParaRPr dirty="0"/>
          </a:p>
        </p:txBody>
      </p:sp>
      <p:sp>
        <p:nvSpPr>
          <p:cNvPr id="5" name="Tarih Yer Tutucusu 4"/>
          <p:cNvSpPr>
            <a:spLocks noGrp="1"/>
          </p:cNvSpPr>
          <p:nvPr>
            <p:ph type="dt" sz="half" idx="10"/>
          </p:nvPr>
        </p:nvSpPr>
        <p:spPr/>
        <p:txBody>
          <a:bodyPr rtlCol="0"/>
          <a:lstStyle/>
          <a:p>
            <a:pPr rtl="0"/>
            <a:fld id="{AB4CF865-D161-4563-9181-AFC64309AE27}" type="datetime1">
              <a:rPr lang="tr-TR" smtClean="0"/>
              <a:t>20.12.2017</a:t>
            </a:fld>
            <a:endParaRPr dirty="0"/>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stilini düzenlemek için tıklayın</a:t>
            </a:r>
            <a:endParaRPr/>
          </a:p>
        </p:txBody>
      </p:sp>
      <p:sp>
        <p:nvSpPr>
          <p:cNvPr id="3" name="Metin Yer Tutucusu 2"/>
          <p:cNvSpPr>
            <a:spLocks noGrp="1"/>
          </p:cNvSpPr>
          <p:nvPr>
            <p:ph type="body" idx="1"/>
          </p:nvPr>
        </p:nvSpPr>
        <p:spPr>
          <a:xfrm>
            <a:off x="1069848"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tr-TR"/>
              <a:t>Asıl metin stillerini düzenle</a:t>
            </a:r>
          </a:p>
        </p:txBody>
      </p:sp>
      <p:sp>
        <p:nvSpPr>
          <p:cNvPr id="4" name="İçerik Yer Tutucusu 3"/>
          <p:cNvSpPr>
            <a:spLocks noGrp="1"/>
          </p:cNvSpPr>
          <p:nvPr>
            <p:ph sz="half" idx="2"/>
          </p:nvPr>
        </p:nvSpPr>
        <p:spPr>
          <a:xfrm>
            <a:off x="1069848" y="2505075"/>
            <a:ext cx="4956048" cy="3476625"/>
          </a:xfrm>
        </p:spPr>
        <p:txBody>
          <a:bodyPr rtlCol="0"/>
          <a:lstStyle/>
          <a:p>
            <a:pPr lvl="0" rtl="0"/>
            <a:r>
              <a:rPr lang="tr-TR"/>
              <a:t>Asıl metin stillerini düzenle</a:t>
            </a:r>
          </a:p>
          <a:p>
            <a:pPr lvl="1" rtl="0"/>
            <a:r>
              <a:rPr lang="tr-TR"/>
              <a:t>İkinci düzey</a:t>
            </a:r>
          </a:p>
          <a:p>
            <a:pPr lvl="2" rtl="0"/>
            <a:r>
              <a:rPr lang="tr-TR"/>
              <a:t>Üçüncü düzey</a:t>
            </a:r>
          </a:p>
          <a:p>
            <a:pPr lvl="3" rtl="0"/>
            <a:r>
              <a:rPr lang="tr-TR"/>
              <a:t>Dördüncü düzey</a:t>
            </a:r>
          </a:p>
          <a:p>
            <a:pPr lvl="4" rtl="0"/>
            <a:r>
              <a:rPr lang="tr-TR"/>
              <a:t>Beşinci düzey</a:t>
            </a:r>
            <a:endParaRPr/>
          </a:p>
        </p:txBody>
      </p:sp>
      <p:sp>
        <p:nvSpPr>
          <p:cNvPr id="5" name="Metin Yer Tutucusu 4"/>
          <p:cNvSpPr>
            <a:spLocks noGrp="1"/>
          </p:cNvSpPr>
          <p:nvPr>
            <p:ph type="body" sz="quarter" idx="3"/>
          </p:nvPr>
        </p:nvSpPr>
        <p:spPr>
          <a:xfrm>
            <a:off x="6172200"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tr-TR"/>
              <a:t>Asıl metin stillerini düzenle</a:t>
            </a:r>
          </a:p>
        </p:txBody>
      </p:sp>
      <p:sp>
        <p:nvSpPr>
          <p:cNvPr id="6" name="İçerik Yer Tutucusu 5"/>
          <p:cNvSpPr>
            <a:spLocks noGrp="1"/>
          </p:cNvSpPr>
          <p:nvPr>
            <p:ph sz="quarter" idx="4"/>
          </p:nvPr>
        </p:nvSpPr>
        <p:spPr>
          <a:xfrm>
            <a:off x="6172200" y="2505075"/>
            <a:ext cx="4956048" cy="3476625"/>
          </a:xfrm>
        </p:spPr>
        <p:txBody>
          <a:bodyPr rtlCol="0"/>
          <a:lstStyle/>
          <a:p>
            <a:pPr lvl="0" rtl="0"/>
            <a:r>
              <a:rPr lang="tr-TR"/>
              <a:t>Asıl metin stillerini düzenle</a:t>
            </a:r>
          </a:p>
          <a:p>
            <a:pPr lvl="1" rtl="0"/>
            <a:r>
              <a:rPr lang="tr-TR"/>
              <a:t>İkinci düzey</a:t>
            </a:r>
          </a:p>
          <a:p>
            <a:pPr lvl="2" rtl="0"/>
            <a:r>
              <a:rPr lang="tr-TR"/>
              <a:t>Üçüncü düzey</a:t>
            </a:r>
          </a:p>
          <a:p>
            <a:pPr lvl="3" rtl="0"/>
            <a:r>
              <a:rPr lang="tr-TR"/>
              <a:t>Dördüncü düzey</a:t>
            </a:r>
          </a:p>
          <a:p>
            <a:pPr lvl="4" rtl="0"/>
            <a:r>
              <a:rPr lang="tr-TR"/>
              <a:t>Beşinci düzey</a:t>
            </a:r>
            <a:endParaRPr/>
          </a:p>
        </p:txBody>
      </p:sp>
      <p:sp>
        <p:nvSpPr>
          <p:cNvPr id="9" name="Slayt Numarası Yer Tutucusu 8"/>
          <p:cNvSpPr>
            <a:spLocks noGrp="1"/>
          </p:cNvSpPr>
          <p:nvPr>
            <p:ph type="sldNum" sz="quarter" idx="12"/>
          </p:nvPr>
        </p:nvSpPr>
        <p:spPr/>
        <p:txBody>
          <a:bodyPr rtlCol="0"/>
          <a:lstStyle/>
          <a:p>
            <a:pPr rtl="0"/>
            <a:fld id="{022B156B-59AE-415F-B24B-8756D48BB977}" type="slidenum">
              <a:rPr/>
              <a:t>‹#›</a:t>
            </a:fld>
            <a:endParaRPr/>
          </a:p>
        </p:txBody>
      </p:sp>
      <p:sp>
        <p:nvSpPr>
          <p:cNvPr id="8" name="Alt Bilgi Yer Tutucusu 7"/>
          <p:cNvSpPr>
            <a:spLocks noGrp="1"/>
          </p:cNvSpPr>
          <p:nvPr>
            <p:ph type="ftr" sz="quarter" idx="11"/>
          </p:nvPr>
        </p:nvSpPr>
        <p:spPr/>
        <p:txBody>
          <a:bodyPr rtlCol="0"/>
          <a:lstStyle/>
          <a:p>
            <a:pPr rtl="0"/>
            <a:r>
              <a:rPr lang="tr-TR"/>
              <a:t>Mehmet ÇOLAK - Bilişim Teknolojileri Öğretmeni</a:t>
            </a:r>
            <a:endParaRPr/>
          </a:p>
        </p:txBody>
      </p:sp>
      <p:sp>
        <p:nvSpPr>
          <p:cNvPr id="7" name="Tarih Yer Tutucusu 6"/>
          <p:cNvSpPr>
            <a:spLocks noGrp="1"/>
          </p:cNvSpPr>
          <p:nvPr>
            <p:ph type="dt" sz="half" idx="10"/>
          </p:nvPr>
        </p:nvSpPr>
        <p:spPr/>
        <p:txBody>
          <a:bodyPr rtlCol="0"/>
          <a:lstStyle/>
          <a:p>
            <a:pPr rtl="0"/>
            <a:fld id="{6A8A7E62-E225-4029-BCD6-BA0CC27E55D5}" type="datetime1">
              <a:rPr lang="tr-TR" smtClean="0"/>
              <a:t>20.12.2017</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stilini düzenlemek için tıklayın</a:t>
            </a:r>
            <a:endParaRPr/>
          </a:p>
        </p:txBody>
      </p:sp>
      <p:sp>
        <p:nvSpPr>
          <p:cNvPr id="5" name="Slayt Numarası Yer Tutucusu 4"/>
          <p:cNvSpPr>
            <a:spLocks noGrp="1"/>
          </p:cNvSpPr>
          <p:nvPr>
            <p:ph type="sldNum" sz="quarter" idx="12"/>
          </p:nvPr>
        </p:nvSpPr>
        <p:spPr/>
        <p:txBody>
          <a:bodyPr rtlCol="0"/>
          <a:lstStyle/>
          <a:p>
            <a:pPr rtl="0"/>
            <a:fld id="{022B156B-59AE-415F-B24B-8756D48BB977}" type="slidenum">
              <a:rPr/>
              <a:t>‹#›</a:t>
            </a:fld>
            <a:endParaRPr/>
          </a:p>
        </p:txBody>
      </p:sp>
      <p:sp>
        <p:nvSpPr>
          <p:cNvPr id="4" name="Alt Bilgi Yer Tutucusu 3"/>
          <p:cNvSpPr>
            <a:spLocks noGrp="1"/>
          </p:cNvSpPr>
          <p:nvPr>
            <p:ph type="ftr" sz="quarter" idx="11"/>
          </p:nvPr>
        </p:nvSpPr>
        <p:spPr/>
        <p:txBody>
          <a:bodyPr rtlCol="0"/>
          <a:lstStyle/>
          <a:p>
            <a:pPr rtl="0"/>
            <a:r>
              <a:rPr lang="tr-TR"/>
              <a:t>Mehmet ÇOLAK - Bilişim Teknolojileri Öğretmeni</a:t>
            </a:r>
            <a:endParaRPr/>
          </a:p>
        </p:txBody>
      </p:sp>
      <p:sp>
        <p:nvSpPr>
          <p:cNvPr id="3" name="Tarih Yer Tutucusu 2"/>
          <p:cNvSpPr>
            <a:spLocks noGrp="1"/>
          </p:cNvSpPr>
          <p:nvPr>
            <p:ph type="dt" sz="half" idx="10"/>
          </p:nvPr>
        </p:nvSpPr>
        <p:spPr/>
        <p:txBody>
          <a:bodyPr rtlCol="0"/>
          <a:lstStyle/>
          <a:p>
            <a:pPr rtl="0"/>
            <a:fld id="{7B2E1451-ADF3-4A06-A7AD-A7E6F5E2CFE6}" type="datetime1">
              <a:rPr lang="tr-TR" smtClean="0"/>
              <a:t>20.12.2017</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rtlCol="0"/>
          <a:lstStyle/>
          <a:p>
            <a:pPr rtl="0"/>
            <a:fld id="{022B156B-59AE-415F-B24B-8756D48BB977}" type="slidenum">
              <a:rPr/>
              <a:t>‹#›</a:t>
            </a:fld>
            <a:endParaRPr/>
          </a:p>
        </p:txBody>
      </p:sp>
      <p:sp>
        <p:nvSpPr>
          <p:cNvPr id="3" name="Alt Bilgi Yer Tutucusu 2"/>
          <p:cNvSpPr>
            <a:spLocks noGrp="1"/>
          </p:cNvSpPr>
          <p:nvPr>
            <p:ph type="ftr" sz="quarter" idx="11"/>
          </p:nvPr>
        </p:nvSpPr>
        <p:spPr/>
        <p:txBody>
          <a:bodyPr rtlCol="0"/>
          <a:lstStyle/>
          <a:p>
            <a:pPr rtl="0"/>
            <a:r>
              <a:rPr lang="tr-TR"/>
              <a:t>Mehmet ÇOLAK - Bilişim Teknolojileri Öğretmeni</a:t>
            </a:r>
            <a:endParaRPr/>
          </a:p>
        </p:txBody>
      </p:sp>
      <p:sp>
        <p:nvSpPr>
          <p:cNvPr id="2" name="Tarih Yer Tutucusu 1"/>
          <p:cNvSpPr>
            <a:spLocks noGrp="1"/>
          </p:cNvSpPr>
          <p:nvPr>
            <p:ph type="dt" sz="half" idx="10"/>
          </p:nvPr>
        </p:nvSpPr>
        <p:spPr/>
        <p:txBody>
          <a:bodyPr rtlCol="0"/>
          <a:lstStyle/>
          <a:p>
            <a:pPr rtl="0"/>
            <a:fld id="{A7FAC31A-F9A9-430E-B67C-DF2581AD2EC0}" type="datetime1">
              <a:rPr lang="tr-TR" smtClean="0"/>
              <a:t>20.12.2017</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sim Yazılı İki Resim">
    <p:spTree>
      <p:nvGrpSpPr>
        <p:cNvPr id="1" name=""/>
        <p:cNvGrpSpPr/>
        <p:nvPr/>
      </p:nvGrpSpPr>
      <p:grpSpPr>
        <a:xfrm>
          <a:off x="0" y="0"/>
          <a:ext cx="0" cy="0"/>
          <a:chOff x="0" y="0"/>
          <a:chExt cx="0" cy="0"/>
        </a:xfrm>
      </p:grpSpPr>
      <p:sp>
        <p:nvSpPr>
          <p:cNvPr id="2" name="Başlık 1"/>
          <p:cNvSpPr>
            <a:spLocks noGrp="1"/>
          </p:cNvSpPr>
          <p:nvPr>
            <p:ph type="title"/>
          </p:nvPr>
        </p:nvSpPr>
        <p:spPr>
          <a:xfrm>
            <a:off x="1065212" y="304799"/>
            <a:ext cx="10058402" cy="1216152"/>
          </a:xfrm>
        </p:spPr>
        <p:txBody>
          <a:bodyPr rtlCol="0"/>
          <a:lstStyle>
            <a:lvl1pPr algn="l" rtl="0">
              <a:defRPr/>
            </a:lvl1pPr>
          </a:lstStyle>
          <a:p>
            <a:pPr rtl="0"/>
            <a:r>
              <a:rPr lang="tr-TR"/>
              <a:t>Asıl başlık stilini düzenlemek için tıklayın</a:t>
            </a:r>
            <a:endParaRPr lang="tr"/>
          </a:p>
        </p:txBody>
      </p:sp>
      <p:grpSp>
        <p:nvGrpSpPr>
          <p:cNvPr id="9" name="Grup 8"/>
          <p:cNvGrpSpPr/>
          <p:nvPr/>
        </p:nvGrpSpPr>
        <p:grpSpPr>
          <a:xfrm>
            <a:off x="1052422" y="1733550"/>
            <a:ext cx="4360503" cy="3050038"/>
            <a:chOff x="895350" y="3313113"/>
            <a:chExt cx="3613151" cy="2790825"/>
          </a:xfrm>
          <a:solidFill>
            <a:schemeClr val="tx1">
              <a:lumMod val="50000"/>
            </a:schemeClr>
          </a:solidFill>
        </p:grpSpPr>
        <p:sp>
          <p:nvSpPr>
            <p:cNvPr id="10"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3"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4"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5"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6"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7"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8"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9"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0"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1"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6" name="Resim Yer Tutucusu 33" descr="Resim eklemek için boş yer tutucu. Yer tutucuya tıklayın ve eklemek istediğiniz resmi seçin."/>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rtl="0">
              <a:buNone/>
              <a:defRPr/>
            </a:lvl1pPr>
          </a:lstStyle>
          <a:p>
            <a:pPr rtl="0"/>
            <a:r>
              <a:rPr lang="tr-TR"/>
              <a:t>Resim eklemek için simgeye tıklayın</a:t>
            </a:r>
            <a:endParaRPr dirty="0"/>
          </a:p>
        </p:txBody>
      </p:sp>
      <p:sp>
        <p:nvSpPr>
          <p:cNvPr id="39" name="Metin Yer Tutucusu 3"/>
          <p:cNvSpPr>
            <a:spLocks noGrp="1"/>
          </p:cNvSpPr>
          <p:nvPr>
            <p:ph type="body" sz="half" idx="2"/>
          </p:nvPr>
        </p:nvSpPr>
        <p:spPr>
          <a:xfrm>
            <a:off x="1052423"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grpSp>
        <p:nvGrpSpPr>
          <p:cNvPr id="22" name="Grup 21"/>
          <p:cNvGrpSpPr/>
          <p:nvPr/>
        </p:nvGrpSpPr>
        <p:grpSpPr>
          <a:xfrm>
            <a:off x="6763111" y="1733550"/>
            <a:ext cx="4360503" cy="3050038"/>
            <a:chOff x="895350" y="3313113"/>
            <a:chExt cx="3613151" cy="2790825"/>
          </a:xfrm>
          <a:solidFill>
            <a:schemeClr val="tx1">
              <a:lumMod val="50000"/>
            </a:schemeClr>
          </a:solidFill>
        </p:grpSpPr>
        <p:sp>
          <p:nvSpPr>
            <p:cNvPr id="23"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4"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5"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6"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7"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8"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9"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0"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1"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2"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3"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4"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7" name="Resim Yer Tutucusu 33" descr="Resim eklemek için boş yer tutucu. Yer tutucuya tıklayın ve eklemek istediğiniz resmi seçin."/>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rtl="0">
              <a:buNone/>
              <a:defRPr/>
            </a:lvl1pPr>
          </a:lstStyle>
          <a:p>
            <a:pPr rtl="0"/>
            <a:r>
              <a:rPr lang="tr-TR"/>
              <a:t>Resim eklemek için simgeye tıklayın</a:t>
            </a:r>
            <a:endParaRPr dirty="0"/>
          </a:p>
        </p:txBody>
      </p:sp>
      <p:sp>
        <p:nvSpPr>
          <p:cNvPr id="40" name="Metin Yer Tutucusu 3"/>
          <p:cNvSpPr>
            <a:spLocks noGrp="1"/>
          </p:cNvSpPr>
          <p:nvPr>
            <p:ph type="body" sz="half" idx="19"/>
          </p:nvPr>
        </p:nvSpPr>
        <p:spPr>
          <a:xfrm>
            <a:off x="6742908"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sp>
        <p:nvSpPr>
          <p:cNvPr id="8" name="Slayt Numarası Yer Tutucusu 7"/>
          <p:cNvSpPr>
            <a:spLocks noGrp="1"/>
          </p:cNvSpPr>
          <p:nvPr>
            <p:ph type="sldNum" sz="quarter" idx="12"/>
          </p:nvPr>
        </p:nvSpPr>
        <p:spPr/>
        <p:txBody>
          <a:bodyPr rtlCol="0"/>
          <a:lstStyle/>
          <a:p>
            <a:pPr rtl="0"/>
            <a:fld id="{022B156B-59AE-415F-B24B-8756D48BB977}" type="slidenum">
              <a:rPr/>
              <a:pPr/>
              <a:t>‹#›</a:t>
            </a:fld>
            <a:endParaRPr/>
          </a:p>
        </p:txBody>
      </p:sp>
      <p:sp>
        <p:nvSpPr>
          <p:cNvPr id="7" name="Alt Bilgi Yer Tutucusu 6"/>
          <p:cNvSpPr>
            <a:spLocks noGrp="1"/>
          </p:cNvSpPr>
          <p:nvPr>
            <p:ph type="ftr" sz="quarter" idx="11"/>
          </p:nvPr>
        </p:nvSpPr>
        <p:spPr/>
        <p:txBody>
          <a:bodyPr rtlCol="0"/>
          <a:lstStyle/>
          <a:p>
            <a:pPr rtl="0"/>
            <a:r>
              <a:rPr lang="tr-TR"/>
              <a:t>Mehmet ÇOLAK - Bilişim Teknolojileri Öğretmeni</a:t>
            </a:r>
            <a:endParaRPr/>
          </a:p>
        </p:txBody>
      </p:sp>
      <p:sp>
        <p:nvSpPr>
          <p:cNvPr id="6" name="Tarih Yer Tutucusu 5"/>
          <p:cNvSpPr>
            <a:spLocks noGrp="1"/>
          </p:cNvSpPr>
          <p:nvPr>
            <p:ph type="dt" sz="half" idx="10"/>
          </p:nvPr>
        </p:nvSpPr>
        <p:spPr/>
        <p:txBody>
          <a:bodyPr rtlCol="0"/>
          <a:lstStyle/>
          <a:p>
            <a:pPr rtl="0"/>
            <a:fld id="{6C1CE534-1530-49A5-94E5-52057697A736}" type="datetime1">
              <a:rPr lang="tr-TR" smtClean="0"/>
              <a:t>20.12.2017</a:t>
            </a:fld>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sim Yazılı Üç Resim">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stilini düzenlemek için tıklayın</a:t>
            </a:r>
            <a:endParaRPr lang="tr"/>
          </a:p>
        </p:txBody>
      </p:sp>
      <p:grpSp>
        <p:nvGrpSpPr>
          <p:cNvPr id="52" name="Gr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4"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5"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6"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7"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8"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9"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0"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1"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2"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3"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4"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79" name="Resim Yer Tutucusu 33" descr="Resim eklemek için boş yer tutucu. Yer tutucuya tıklayın ve eklemek istediğiniz resmi seçin."/>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rtl="0">
              <a:buNone/>
              <a:defRPr/>
            </a:lvl1pPr>
          </a:lstStyle>
          <a:p>
            <a:pPr rtl="0"/>
            <a:r>
              <a:rPr lang="tr-TR"/>
              <a:t>Resim eklemek için simgeye tıklayın</a:t>
            </a:r>
            <a:endParaRPr dirty="0"/>
          </a:p>
        </p:txBody>
      </p:sp>
      <p:sp>
        <p:nvSpPr>
          <p:cNvPr id="81" name="Metin Yer Tutucusu 3"/>
          <p:cNvSpPr>
            <a:spLocks noGrp="1"/>
          </p:cNvSpPr>
          <p:nvPr>
            <p:ph type="body" sz="half" idx="2"/>
          </p:nvPr>
        </p:nvSpPr>
        <p:spPr>
          <a:xfrm>
            <a:off x="123521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grpSp>
        <p:nvGrpSpPr>
          <p:cNvPr id="84" name="Gr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6"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7"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8"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9"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0"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1"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2"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3"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4"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5"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6"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78" name="Resim Yer Tutucusu 33" descr="Resim eklemek için boş yer tutucu. Yer tutucuya tıklayın ve eklemek istediğiniz resmi seçin."/>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rtl="0">
              <a:buNone/>
              <a:defRPr/>
            </a:lvl1pPr>
          </a:lstStyle>
          <a:p>
            <a:pPr rtl="0"/>
            <a:r>
              <a:rPr lang="tr-TR"/>
              <a:t>Resim eklemek için simgeye tıklayın</a:t>
            </a:r>
            <a:endParaRPr dirty="0"/>
          </a:p>
        </p:txBody>
      </p:sp>
      <p:sp>
        <p:nvSpPr>
          <p:cNvPr id="82" name="Metin Yer Tutucusu 3"/>
          <p:cNvSpPr>
            <a:spLocks noGrp="1"/>
          </p:cNvSpPr>
          <p:nvPr>
            <p:ph type="body" sz="half" idx="21"/>
          </p:nvPr>
        </p:nvSpPr>
        <p:spPr>
          <a:xfrm>
            <a:off x="4707208"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grpSp>
        <p:nvGrpSpPr>
          <p:cNvPr id="97" name="Gr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9"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0"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1"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2"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3"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4"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5"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6"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7"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8"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9"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80" name="Resim Yer Tutucusu 33" descr="Resim eklemek için boş yer tutucu. Yer tutucuya tıklayın ve eklemek istediğiniz resmi seçin."/>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rtl="0">
              <a:buNone/>
              <a:defRPr/>
            </a:lvl1pPr>
          </a:lstStyle>
          <a:p>
            <a:pPr rtl="0"/>
            <a:r>
              <a:rPr lang="tr-TR"/>
              <a:t>Resim eklemek için simgeye tıklayın</a:t>
            </a:r>
            <a:endParaRPr dirty="0"/>
          </a:p>
        </p:txBody>
      </p:sp>
      <p:sp>
        <p:nvSpPr>
          <p:cNvPr id="83" name="Metin Yer Tutucusu 3"/>
          <p:cNvSpPr>
            <a:spLocks noGrp="1"/>
          </p:cNvSpPr>
          <p:nvPr>
            <p:ph type="body" sz="half" idx="22"/>
          </p:nvPr>
        </p:nvSpPr>
        <p:spPr>
          <a:xfrm>
            <a:off x="820908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sp>
        <p:nvSpPr>
          <p:cNvPr id="8" name="Slayt Numarası Yer Tutucusu 7"/>
          <p:cNvSpPr>
            <a:spLocks noGrp="1"/>
          </p:cNvSpPr>
          <p:nvPr>
            <p:ph type="sldNum" sz="quarter" idx="12"/>
          </p:nvPr>
        </p:nvSpPr>
        <p:spPr/>
        <p:txBody>
          <a:bodyPr rtlCol="0"/>
          <a:lstStyle/>
          <a:p>
            <a:pPr rtl="0"/>
            <a:fld id="{022B156B-59AE-415F-B24B-8756D48BB977}" type="slidenum">
              <a:rPr/>
              <a:pPr/>
              <a:t>‹#›</a:t>
            </a:fld>
            <a:endParaRPr/>
          </a:p>
        </p:txBody>
      </p:sp>
      <p:sp>
        <p:nvSpPr>
          <p:cNvPr id="7" name="Alt Bilgi Yer Tutucusu 6"/>
          <p:cNvSpPr>
            <a:spLocks noGrp="1"/>
          </p:cNvSpPr>
          <p:nvPr>
            <p:ph type="ftr" sz="quarter" idx="11"/>
          </p:nvPr>
        </p:nvSpPr>
        <p:spPr/>
        <p:txBody>
          <a:bodyPr rtlCol="0"/>
          <a:lstStyle/>
          <a:p>
            <a:pPr rtl="0"/>
            <a:r>
              <a:rPr lang="tr-TR"/>
              <a:t>Mehmet ÇOLAK - Bilişim Teknolojileri Öğretmeni</a:t>
            </a:r>
            <a:endParaRPr/>
          </a:p>
        </p:txBody>
      </p:sp>
      <p:sp>
        <p:nvSpPr>
          <p:cNvPr id="6" name="Tarih Yer Tutucusu 5"/>
          <p:cNvSpPr>
            <a:spLocks noGrp="1"/>
          </p:cNvSpPr>
          <p:nvPr>
            <p:ph type="dt" sz="half" idx="10"/>
          </p:nvPr>
        </p:nvSpPr>
        <p:spPr/>
        <p:txBody>
          <a:bodyPr rtlCol="0"/>
          <a:lstStyle/>
          <a:p>
            <a:pPr rtl="0"/>
            <a:fld id="{EAC832FE-4004-4847-916C-66A5BC0B23F2}" type="datetime1">
              <a:rPr lang="tr-TR" smtClean="0"/>
              <a:t>20.12.2017</a:t>
            </a:fld>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tr"/>
              <a:t>Asıl başlık stili için tıklatın</a:t>
            </a:r>
            <a:endParaRPr/>
          </a:p>
        </p:txBody>
      </p:sp>
      <p:sp>
        <p:nvSpPr>
          <p:cNvPr id="3" name="Metin Yer Tutucusu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tr"/>
              <a:t>Asıl metin stillerini düzenle</a:t>
            </a:r>
          </a:p>
          <a:p>
            <a:pPr lvl="1" rtl="0"/>
            <a:r>
              <a:rPr lang="tr"/>
              <a:t>İkinci düzey</a:t>
            </a:r>
          </a:p>
          <a:p>
            <a:pPr lvl="2" rtl="0"/>
            <a:r>
              <a:rPr lang="tr"/>
              <a:t>Üçüncü düzey</a:t>
            </a:r>
          </a:p>
          <a:p>
            <a:pPr lvl="3" rtl="0"/>
            <a:r>
              <a:rPr lang="tr"/>
              <a:t>Dördüncü düzey</a:t>
            </a:r>
          </a:p>
          <a:p>
            <a:pPr lvl="4" rtl="0"/>
            <a:r>
              <a:rPr lang="tr"/>
              <a:t>Beşinci düzey</a:t>
            </a:r>
            <a:endParaRPr/>
          </a:p>
        </p:txBody>
      </p:sp>
      <p:sp>
        <p:nvSpPr>
          <p:cNvPr id="6" name="Slayt Numarası Yer Tutucusu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rtl="0">
              <a:defRPr sz="1100">
                <a:solidFill>
                  <a:schemeClr val="tx1"/>
                </a:solidFill>
              </a:defRPr>
            </a:lvl1pPr>
          </a:lstStyle>
          <a:p>
            <a:pPr rtl="0"/>
            <a:fld id="{022B156B-59AE-415F-B24B-8756D48BB977}" type="slidenum">
              <a:rPr lang="en-US" smtClean="0"/>
              <a:pPr/>
              <a:t>‹#›</a:t>
            </a:fld>
            <a:endParaRPr lang="en-US"/>
          </a:p>
        </p:txBody>
      </p:sp>
      <p:sp>
        <p:nvSpPr>
          <p:cNvPr id="5" name="Alt Bilgi Yer Tutucusu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rtl="0">
              <a:defRPr sz="1100">
                <a:solidFill>
                  <a:schemeClr val="tx1"/>
                </a:solidFill>
              </a:defRPr>
            </a:lvl1pPr>
          </a:lstStyle>
          <a:p>
            <a:pPr rtl="0"/>
            <a:r>
              <a:rPr lang="en-US"/>
              <a:t>Mehmet ÇOLAK - Bilişim Teknolojileri Öğretmeni</a:t>
            </a:r>
          </a:p>
        </p:txBody>
      </p:sp>
      <p:sp>
        <p:nvSpPr>
          <p:cNvPr id="4" name="Tarih Yer Tutucusu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defRPr>
            </a:lvl1pPr>
          </a:lstStyle>
          <a:p>
            <a:pPr rtl="0"/>
            <a:fld id="{0538848E-7660-4C40-BA5E-1BE31A943E66}" type="datetime1">
              <a:rPr lang="tr-TR" smtClean="0"/>
              <a:t>20.12.2017</a:t>
            </a:fld>
            <a:endParaRPr lang="en-US"/>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hf hdr="0"/>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rtlCol="0">
            <a:normAutofit/>
          </a:bodyPr>
          <a:lstStyle/>
          <a:p>
            <a:r>
              <a:rPr lang="tr-TR" dirty="0"/>
              <a:t>Bilgisayar Bilimi</a:t>
            </a:r>
            <a:endParaRPr lang="tr" dirty="0"/>
          </a:p>
        </p:txBody>
      </p:sp>
      <p:sp>
        <p:nvSpPr>
          <p:cNvPr id="3" name="Alt Başlık 2"/>
          <p:cNvSpPr>
            <a:spLocks noGrp="1"/>
          </p:cNvSpPr>
          <p:nvPr>
            <p:ph type="subTitle" idx="1"/>
          </p:nvPr>
        </p:nvSpPr>
        <p:spPr/>
        <p:txBody>
          <a:bodyPr rtlCol="0">
            <a:normAutofit/>
          </a:bodyPr>
          <a:lstStyle/>
          <a:p>
            <a:r>
              <a:rPr lang="tr-TR" dirty="0"/>
              <a:t>Programlama Yapısı</a:t>
            </a:r>
            <a:endParaRPr lang="tr" dirty="0"/>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pPr fontAlgn="base"/>
            <a:r>
              <a:rPr lang="tr-TR" dirty="0"/>
              <a:t>2. Modüller ve İşlevleri</a:t>
            </a:r>
          </a:p>
        </p:txBody>
      </p:sp>
      <p:sp>
        <p:nvSpPr>
          <p:cNvPr id="14" name="İçerik Yer Tutucusu 13"/>
          <p:cNvSpPr>
            <a:spLocks noGrp="1"/>
          </p:cNvSpPr>
          <p:nvPr>
            <p:ph idx="1"/>
          </p:nvPr>
        </p:nvSpPr>
        <p:spPr/>
        <p:txBody>
          <a:bodyPr rtlCol="0">
            <a:normAutofit/>
          </a:bodyPr>
          <a:lstStyle/>
          <a:p>
            <a:pPr marL="0" indent="0" fontAlgn="base">
              <a:buNone/>
            </a:pPr>
            <a:r>
              <a:rPr lang="tr-TR" dirty="0"/>
              <a:t>Çok sık kullanılan modül türleri şu şekilde sıralanabilir:</a:t>
            </a:r>
          </a:p>
          <a:p>
            <a:pPr lvl="1" fontAlgn="base"/>
            <a:r>
              <a:rPr lang="tr-TR" dirty="0"/>
              <a:t>Kontrol modülü programın genel akışını gösterir.</a:t>
            </a:r>
          </a:p>
          <a:p>
            <a:pPr lvl="1" fontAlgn="base"/>
            <a:r>
              <a:rPr lang="tr-TR" dirty="0"/>
              <a:t>Başlama modülü program ilk başladığında yalnız bir kez yapılması gereken işlemleri gerçekleştirir (ilk değerlerin atanması).</a:t>
            </a:r>
          </a:p>
          <a:p>
            <a:pPr lvl="1" fontAlgn="base"/>
            <a:r>
              <a:rPr lang="tr-TR" dirty="0"/>
              <a:t>Süreç modülleri bir ya da birden fazla belirli bir işlemi yapmak için kullanılır (hesaplama, veri okuma, yazdırma vb.).</a:t>
            </a:r>
          </a:p>
          <a:p>
            <a:pPr lvl="1" fontAlgn="base"/>
            <a:r>
              <a:rPr lang="tr-TR" dirty="0"/>
              <a:t>Bitiş modülü ise program bitmeden önce yapılacak son işlemleri içerir.</a:t>
            </a:r>
          </a:p>
          <a:p>
            <a:pPr marL="0" indent="0" fontAlgn="base">
              <a:buNone/>
            </a:pPr>
            <a:r>
              <a:rPr lang="tr-TR" dirty="0"/>
              <a:t>Farklı modüller bir problemin çözümü için bir araya gelebilir. Program yönetimini kolaylaştırmak için bir modül birden fazla modülden de oluşabilir.</a:t>
            </a:r>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20.12.2017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10</a:t>
            </a:fld>
            <a:endParaRPr lang="tr-TR" dirty="0"/>
          </a:p>
        </p:txBody>
      </p:sp>
    </p:spTree>
    <p:extLst>
      <p:ext uri="{BB962C8B-B14F-4D97-AF65-F5344CB8AC3E}">
        <p14:creationId xmlns:p14="http://schemas.microsoft.com/office/powerpoint/2010/main" val="2148635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pPr fontAlgn="base"/>
            <a:r>
              <a:rPr lang="tr-TR" dirty="0"/>
              <a:t>3. Bağlılık ve Birleşim</a:t>
            </a:r>
          </a:p>
        </p:txBody>
      </p:sp>
      <p:sp>
        <p:nvSpPr>
          <p:cNvPr id="14" name="İçerik Yer Tutucusu 13"/>
          <p:cNvSpPr>
            <a:spLocks noGrp="1"/>
          </p:cNvSpPr>
          <p:nvPr>
            <p:ph idx="1"/>
          </p:nvPr>
        </p:nvSpPr>
        <p:spPr/>
        <p:txBody>
          <a:bodyPr rtlCol="0">
            <a:normAutofit/>
          </a:bodyPr>
          <a:lstStyle/>
          <a:p>
            <a:pPr fontAlgn="base"/>
            <a:r>
              <a:rPr lang="tr-TR" dirty="0"/>
              <a:t>Problem çözme sürecindeki en zor adım, çözümü parçalara ayırmaktır. Her bir modülün hangi işlemlerden oluşması gerektiği önemli bir karardır.</a:t>
            </a:r>
          </a:p>
          <a:p>
            <a:pPr fontAlgn="base"/>
            <a:r>
              <a:rPr lang="tr-TR" dirty="0"/>
              <a:t>Modüller hem farklı işlemleri yürütecek kadar birbirinden bağımsız olmalı hem de aynı veriler ile çalışacak kadar birleşik olmalıdır.</a:t>
            </a:r>
          </a:p>
          <a:p>
            <a:pPr fontAlgn="base"/>
            <a:r>
              <a:rPr lang="tr-TR" dirty="0"/>
              <a:t>Birbirine zıt bu iki kavram bağlılık ve birleşim olarak adlandırılır. “Bağlılık” bir modülün diğer modüllerden bağımsız çalışabilme yeteneğidir.</a:t>
            </a:r>
          </a:p>
          <a:p>
            <a:pPr fontAlgn="base"/>
            <a:r>
              <a:rPr lang="tr-TR" dirty="0"/>
              <a:t>Her bir modül, bağımsız olarak tanımlanmış işlem setini çalıştırır ve sonucu gönderir. Ancak modüller çalışırken verileri almaları ve sonucu göndermeleri sürecinde bilgi paylaşır. Bu veri paylaşımı sürecinde “birleşim” yaşanır. Birleşim, modüller arası iletişim oluşmasını sağlar.</a:t>
            </a:r>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20.12.2017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11</a:t>
            </a:fld>
            <a:endParaRPr lang="tr-TR" dirty="0"/>
          </a:p>
        </p:txBody>
      </p:sp>
    </p:spTree>
    <p:extLst>
      <p:ext uri="{BB962C8B-B14F-4D97-AF65-F5344CB8AC3E}">
        <p14:creationId xmlns:p14="http://schemas.microsoft.com/office/powerpoint/2010/main" val="28743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pPr fontAlgn="base"/>
            <a:r>
              <a:rPr lang="tr-TR" dirty="0"/>
              <a:t>3. Bağlılık ve Birleşim</a:t>
            </a:r>
          </a:p>
        </p:txBody>
      </p:sp>
      <p:sp>
        <p:nvSpPr>
          <p:cNvPr id="14" name="İçerik Yer Tutucusu 13"/>
          <p:cNvSpPr>
            <a:spLocks noGrp="1"/>
          </p:cNvSpPr>
          <p:nvPr>
            <p:ph idx="1"/>
          </p:nvPr>
        </p:nvSpPr>
        <p:spPr>
          <a:xfrm>
            <a:off x="1065214" y="1752600"/>
            <a:ext cx="6427268" cy="4229100"/>
          </a:xfrm>
        </p:spPr>
        <p:txBody>
          <a:bodyPr rtlCol="0">
            <a:normAutofit fontScale="92500" lnSpcReduction="10000"/>
          </a:bodyPr>
          <a:lstStyle/>
          <a:p>
            <a:pPr fontAlgn="base"/>
            <a:r>
              <a:rPr lang="tr-TR" dirty="0"/>
              <a:t>“Bağlılık”, bir modül içerisindeki fonksiyonların birbiri ile ne derece ilişkili olduğunun ölçümüdür.</a:t>
            </a:r>
          </a:p>
          <a:p>
            <a:pPr fontAlgn="base"/>
            <a:r>
              <a:rPr lang="tr-TR" dirty="0"/>
              <a:t>Eğer fonksiyonlar birbiri ile yakın ilişki içerisinde ise modülün yüksek bağlılık düzeyi olduğu söylenir. Benzer durumda birleşim düzeyi düşük olacaktır.</a:t>
            </a:r>
          </a:p>
          <a:p>
            <a:pPr fontAlgn="base"/>
            <a:r>
              <a:rPr lang="tr-TR" dirty="0"/>
              <a:t>Yüksek bağlılık ve düşük birleşim genellikle iyi yapılandırılmış bir tasarım demektir. Böyle tasarlanmış bir program daha anlaşılır, güvenilir ve tekrar kullanılabilir olacaktır. “Birleşim” ise modüllerin birbirine bağımlı olma düzeyidir. Düşük düzey birleşim her zaman tercih edilir çünkü bu durum modülün yönetimini ve okunabilirliğini arttırır.</a:t>
            </a:r>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20.12.2017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12</a:t>
            </a:fld>
            <a:endParaRPr lang="tr-TR" dirty="0"/>
          </a:p>
        </p:txBody>
      </p:sp>
      <p:pic>
        <p:nvPicPr>
          <p:cNvPr id="5122" name="Picture 2" descr="https://i0.wp.com/bilgisayarbilim.com/wp-content/uploads/2017/11/Ba%C4%9Fl%C4%B1l%C4%B1k-ve-Birle%C5%9Fim.png?resize=347%2C243">
            <a:extLst>
              <a:ext uri="{FF2B5EF4-FFF2-40B4-BE49-F238E27FC236}">
                <a16:creationId xmlns:a16="http://schemas.microsoft.com/office/drawing/2014/main" id="{8DCF3EB7-4FF8-405B-BBB4-828998AE0D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9510" y="2027075"/>
            <a:ext cx="4265888" cy="2987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7640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pPr fontAlgn="base"/>
            <a:r>
              <a:rPr lang="tr-TR" dirty="0"/>
              <a:t>4. Yerel ve Global Değişkenler</a:t>
            </a:r>
          </a:p>
        </p:txBody>
      </p:sp>
      <p:sp>
        <p:nvSpPr>
          <p:cNvPr id="14" name="İçerik Yer Tutucusu 13"/>
          <p:cNvSpPr>
            <a:spLocks noGrp="1"/>
          </p:cNvSpPr>
          <p:nvPr>
            <p:ph idx="1"/>
          </p:nvPr>
        </p:nvSpPr>
        <p:spPr/>
        <p:txBody>
          <a:bodyPr rtlCol="0">
            <a:normAutofit lnSpcReduction="10000"/>
          </a:bodyPr>
          <a:lstStyle/>
          <a:p>
            <a:pPr fontAlgn="base"/>
            <a:r>
              <a:rPr lang="tr-TR" dirty="0"/>
              <a:t>Yerel ve global değişken kavramı tüm programlama dilleri için çok önemli kavramlardır. Programcılar, yerel ve global değişkenleri bağlılık ve yapışkanlık oluşturmak amacıyla kullanırlar. </a:t>
            </a:r>
          </a:p>
          <a:p>
            <a:pPr fontAlgn="base"/>
            <a:r>
              <a:rPr lang="tr-TR" dirty="0"/>
              <a:t>Bir modül içinde tanımlanmış değişkenler “yerel”; modüller dışında program genelinde kullanılmak üzere tanımlanmış değişkenler ise “global” değişkenler olarak adlandırılır. Aralarındaki en önemli fark, kapsamlarıdır. Bu kapsam, değişkenin ne zaman nerede kullanılabileceğini belirler.</a:t>
            </a:r>
          </a:p>
          <a:p>
            <a:pPr fontAlgn="base"/>
            <a:r>
              <a:rPr lang="tr-TR" dirty="0"/>
              <a:t>Yerel değişkenler, yalnızca tanımlandıkları modül içerisinde kullanılabilir. Diğer modüllerin bu değişkenlere ilişkin hiçbir bilgisi bulunmaz. Böylece değişken isimlerinin çakışması gibi sorunlar yaşanmaz.</a:t>
            </a:r>
          </a:p>
          <a:p>
            <a:pPr fontAlgn="base"/>
            <a:r>
              <a:rPr lang="tr-TR" dirty="0"/>
              <a:t>Bu nedenle yerel bir değişkenin diğer modüller tarafından kullanılması gerekirse bu değişkenin parametre ya da dönen değerler ile eşleştirilmesi gerekir.</a:t>
            </a:r>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20.12.2017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13</a:t>
            </a:fld>
            <a:endParaRPr lang="tr-TR" dirty="0"/>
          </a:p>
        </p:txBody>
      </p:sp>
    </p:spTree>
    <p:extLst>
      <p:ext uri="{BB962C8B-B14F-4D97-AF65-F5344CB8AC3E}">
        <p14:creationId xmlns:p14="http://schemas.microsoft.com/office/powerpoint/2010/main" val="384255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pPr fontAlgn="base"/>
            <a:r>
              <a:rPr lang="tr-TR" dirty="0"/>
              <a:t>4. Yerel ve Global Değişkenler</a:t>
            </a:r>
          </a:p>
        </p:txBody>
      </p:sp>
      <p:sp>
        <p:nvSpPr>
          <p:cNvPr id="14" name="İçerik Yer Tutucusu 13"/>
          <p:cNvSpPr>
            <a:spLocks noGrp="1"/>
          </p:cNvSpPr>
          <p:nvPr>
            <p:ph idx="1"/>
          </p:nvPr>
        </p:nvSpPr>
        <p:spPr>
          <a:xfrm>
            <a:off x="1065214" y="1752600"/>
            <a:ext cx="6857999" cy="4229100"/>
          </a:xfrm>
        </p:spPr>
        <p:txBody>
          <a:bodyPr rtlCol="0">
            <a:normAutofit fontScale="92500" lnSpcReduction="10000"/>
          </a:bodyPr>
          <a:lstStyle/>
          <a:p>
            <a:pPr fontAlgn="base"/>
            <a:r>
              <a:rPr lang="tr-TR" dirty="0"/>
              <a:t>Global olarak tanımlanan değişkenler ise bütün modüller tarafından tanınır. Program çalıştığı sürece hafızada tutulan ve işlem yapılabilen değişkenlerdir. Program akışında bağlılık oluşturmak için gereklidir.</a:t>
            </a:r>
          </a:p>
          <a:p>
            <a:pPr fontAlgn="base"/>
            <a:r>
              <a:rPr lang="tr-TR" dirty="0"/>
              <a:t>Programın çalışma sürecinde değişkenler için kullanılan bir hiyerarşi vardır. Buna göre önce yerel değişken, sonra parametre ve daha sonra da global değişken kullanılır.</a:t>
            </a:r>
          </a:p>
          <a:p>
            <a:pPr fontAlgn="base"/>
            <a:r>
              <a:rPr lang="tr-TR" dirty="0"/>
              <a:t>Bu yüzden programcılar aynı değişkeni hem yerel hem de global olarak tanımlarsa sorun yaşanır. Global değişkenler modüller arasında veri geçişini sağladığı için bu tür durumlarda parametre ve dönen değerlerin kullanılmasına gerek olmaz. Yandaki yerel ve global değişkenlere ilişkin bir örnek görülmektedir.</a:t>
            </a:r>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20.12.2017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14</a:t>
            </a:fld>
            <a:endParaRPr lang="tr-TR" dirty="0"/>
          </a:p>
        </p:txBody>
      </p:sp>
      <p:pic>
        <p:nvPicPr>
          <p:cNvPr id="6146" name="Picture 2" descr="https://i1.wp.com/bilgisayarbilim.com/wp-content/uploads/2017/11/Yerel-ve-Global-De%C4%9Fi%C5%9Fkenler.png?resize=390%2C298">
            <a:extLst>
              <a:ext uri="{FF2B5EF4-FFF2-40B4-BE49-F238E27FC236}">
                <a16:creationId xmlns:a16="http://schemas.microsoft.com/office/drawing/2014/main" id="{0A869C1C-C784-49EC-88B2-3FF805094B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3213" y="1948542"/>
            <a:ext cx="4190478" cy="3201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0692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pPr fontAlgn="base"/>
            <a:r>
              <a:rPr lang="tr-TR" dirty="0"/>
              <a:t>5. Parametreler</a:t>
            </a:r>
          </a:p>
        </p:txBody>
      </p:sp>
      <p:sp>
        <p:nvSpPr>
          <p:cNvPr id="14" name="İçerik Yer Tutucusu 13"/>
          <p:cNvSpPr>
            <a:spLocks noGrp="1"/>
          </p:cNvSpPr>
          <p:nvPr>
            <p:ph idx="1"/>
          </p:nvPr>
        </p:nvSpPr>
        <p:spPr>
          <a:xfrm>
            <a:off x="1065214" y="1752600"/>
            <a:ext cx="7099072" cy="4229100"/>
          </a:xfrm>
        </p:spPr>
        <p:txBody>
          <a:bodyPr rtlCol="0">
            <a:normAutofit lnSpcReduction="10000"/>
          </a:bodyPr>
          <a:lstStyle/>
          <a:p>
            <a:pPr fontAlgn="base"/>
            <a:r>
              <a:rPr lang="tr-TR" dirty="0"/>
              <a:t>Programlama sürecinde anlaşılması zor ama çok önemli konulardan biri parametrelerdir. Parametrelerin kullanımı benzer değişken isimlerinin çakışmasını önleyerek sürecin daha hızlı ilerlemesini sağlar.</a:t>
            </a:r>
          </a:p>
          <a:p>
            <a:pPr fontAlgn="base"/>
            <a:r>
              <a:rPr lang="tr-TR" dirty="0"/>
              <a:t>Modüller ayrı ayrı çalışır ve veriler parametreler aracılığı ile iletilir. “Parametreler” bir modülden diğerine geçen yerel değişkenlerdir. Modüller arasındaki iletişimi sağlar. Modül adından sonra ayraç içerisinde belirtilerek kullanılırlar: Oku (a, b, c) gibi. Eylemsel parametreler listesi, kontrol modülü tarafından çağrılan parametrelerin listesidir. Biçimsel parametre listesi ise ilgili modülü takip eden parametre listesidir.</a:t>
            </a:r>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20.12.2017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15</a:t>
            </a:fld>
            <a:endParaRPr lang="tr-TR" dirty="0"/>
          </a:p>
        </p:txBody>
      </p:sp>
      <p:pic>
        <p:nvPicPr>
          <p:cNvPr id="7170" name="Picture 2" descr="https://i1.wp.com/bilgisayarbilim.com/wp-content/uploads/2017/11/Parametreler.png?resize=410%2C308">
            <a:extLst>
              <a:ext uri="{FF2B5EF4-FFF2-40B4-BE49-F238E27FC236}">
                <a16:creationId xmlns:a16="http://schemas.microsoft.com/office/drawing/2014/main" id="{890E6807-1029-4D33-BCF1-04DC827D37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8969" y="1803918"/>
            <a:ext cx="3905250" cy="293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5645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pPr fontAlgn="base"/>
            <a:r>
              <a:rPr lang="tr-TR" dirty="0"/>
              <a:t>5. Parametreler</a:t>
            </a:r>
          </a:p>
        </p:txBody>
      </p:sp>
      <p:sp>
        <p:nvSpPr>
          <p:cNvPr id="14" name="İçerik Yer Tutucusu 13"/>
          <p:cNvSpPr>
            <a:spLocks noGrp="1"/>
          </p:cNvSpPr>
          <p:nvPr>
            <p:ph idx="1"/>
          </p:nvPr>
        </p:nvSpPr>
        <p:spPr/>
        <p:txBody>
          <a:bodyPr rtlCol="0">
            <a:normAutofit/>
          </a:bodyPr>
          <a:lstStyle/>
          <a:p>
            <a:pPr fontAlgn="base"/>
            <a:r>
              <a:rPr lang="tr-TR" dirty="0"/>
              <a:t>Parametreleri kullanarak bir modülden diğerine veri göndermenin iki yolu vardır: Parametreleri değeri ya da adresi ile çağırabiliriz. Önünde “*” simgesi olmayan parametreler, değeri ile çağrılan parametrelerdir.</a:t>
            </a:r>
          </a:p>
          <a:p>
            <a:pPr fontAlgn="base"/>
            <a:r>
              <a:rPr lang="tr-TR" dirty="0"/>
              <a:t>Parametre değeri ile ilgili modüle iletildiğinde, o modül o değerle ilk kez karşılaştığı için hafızada yeni bir yer oluşturur.</a:t>
            </a:r>
          </a:p>
          <a:p>
            <a:pPr fontAlgn="base"/>
            <a:r>
              <a:rPr lang="tr-TR" dirty="0"/>
              <a:t>Bu durumda ilgili değer değiştiğinde programın geneli etkilenmez; yalnızca modül aktif olduğu sürece geçerli olur çünkü çağrılan modülde bu değer için hafızada ayrılmış farklı bir yer vardır. </a:t>
            </a:r>
          </a:p>
          <a:p>
            <a:pPr fontAlgn="base"/>
            <a:r>
              <a:rPr lang="tr-TR" dirty="0"/>
              <a:t>Böylece değeri ile çağrılan değişken için hafızada iki farklı yer ayrılmıştır ve bunlar, farklı modüller tarafından değiştirilebilir.</a:t>
            </a:r>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20.12.2017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16</a:t>
            </a:fld>
            <a:endParaRPr lang="tr-TR" dirty="0"/>
          </a:p>
        </p:txBody>
      </p:sp>
    </p:spTree>
    <p:extLst>
      <p:ext uri="{BB962C8B-B14F-4D97-AF65-F5344CB8AC3E}">
        <p14:creationId xmlns:p14="http://schemas.microsoft.com/office/powerpoint/2010/main" val="45856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pPr fontAlgn="base"/>
            <a:r>
              <a:rPr lang="tr-TR" dirty="0"/>
              <a:t>5. Parametreler</a:t>
            </a:r>
          </a:p>
        </p:txBody>
      </p:sp>
      <p:sp>
        <p:nvSpPr>
          <p:cNvPr id="14" name="İçerik Yer Tutucusu 13"/>
          <p:cNvSpPr>
            <a:spLocks noGrp="1"/>
          </p:cNvSpPr>
          <p:nvPr>
            <p:ph idx="1"/>
          </p:nvPr>
        </p:nvSpPr>
        <p:spPr/>
        <p:txBody>
          <a:bodyPr rtlCol="0">
            <a:normAutofit/>
          </a:bodyPr>
          <a:lstStyle/>
          <a:p>
            <a:pPr fontAlgn="base"/>
            <a:r>
              <a:rPr lang="tr-TR" dirty="0"/>
              <a:t>Parametre, değeri ile değil, adresi ile çağrıldığında, ilgili modüle değer yerine hafızadaki yer bilgisi gönderilir.</a:t>
            </a:r>
          </a:p>
          <a:p>
            <a:pPr fontAlgn="base"/>
            <a:r>
              <a:rPr lang="tr-TR" dirty="0"/>
              <a:t>Çağrılan modül, hafızada ilgili yerdeki değer ile işlem yapar. Bir değişiklik olduğunda hem çağıran modül hem de çalışan modül bu değişikliği fark eder yani değişiklik program genelinde etkili olur. </a:t>
            </a:r>
          </a:p>
          <a:p>
            <a:pPr fontAlgn="base"/>
            <a:r>
              <a:rPr lang="tr-TR" dirty="0"/>
              <a:t>Adresi ile çağrılan parametrede hafızada aynı yer paylaşılırken, değeri ile çağrıldığında hafızada aynı değişken iki farklı yer ayrılır. </a:t>
            </a:r>
          </a:p>
          <a:p>
            <a:pPr fontAlgn="base"/>
            <a:r>
              <a:rPr lang="tr-TR" dirty="0"/>
              <a:t>Parametreler modüller arasında yapışkanlık yaratmak için en iyi yöntemdir.</a:t>
            </a:r>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20.12.2017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17</a:t>
            </a:fld>
            <a:endParaRPr lang="tr-TR" dirty="0"/>
          </a:p>
        </p:txBody>
      </p:sp>
    </p:spTree>
    <p:extLst>
      <p:ext uri="{BB962C8B-B14F-4D97-AF65-F5344CB8AC3E}">
        <p14:creationId xmlns:p14="http://schemas.microsoft.com/office/powerpoint/2010/main" val="3503695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pPr fontAlgn="base"/>
            <a:r>
              <a:rPr lang="tr-TR" dirty="0"/>
              <a:t>6. Dönen Değerler</a:t>
            </a:r>
          </a:p>
        </p:txBody>
      </p:sp>
      <p:sp>
        <p:nvSpPr>
          <p:cNvPr id="14" name="İçerik Yer Tutucusu 13"/>
          <p:cNvSpPr>
            <a:spLocks noGrp="1"/>
          </p:cNvSpPr>
          <p:nvPr>
            <p:ph idx="1"/>
          </p:nvPr>
        </p:nvSpPr>
        <p:spPr/>
        <p:txBody>
          <a:bodyPr rtlCol="0">
            <a:normAutofit/>
          </a:bodyPr>
          <a:lstStyle/>
          <a:p>
            <a:pPr marL="0" indent="0" fontAlgn="base">
              <a:buNone/>
            </a:pPr>
            <a:r>
              <a:rPr lang="tr-TR" dirty="0"/>
              <a:t>Modüller arasında yapışkanlık yaratmanın üç yolu vardır.</a:t>
            </a:r>
          </a:p>
          <a:p>
            <a:pPr lvl="1" fontAlgn="base"/>
            <a:r>
              <a:rPr lang="tr-TR" dirty="0"/>
              <a:t>Yerel değişkenler</a:t>
            </a:r>
          </a:p>
          <a:p>
            <a:pPr lvl="1" fontAlgn="base"/>
            <a:r>
              <a:rPr lang="tr-TR" dirty="0"/>
              <a:t>Parametreler</a:t>
            </a:r>
          </a:p>
          <a:p>
            <a:pPr lvl="1" fontAlgn="base"/>
            <a:r>
              <a:rPr lang="tr-TR" dirty="0"/>
              <a:t>Dönen değerler</a:t>
            </a:r>
          </a:p>
          <a:p>
            <a:pPr marL="0" indent="0" fontAlgn="base">
              <a:buNone/>
            </a:pPr>
            <a:r>
              <a:rPr lang="tr-TR" dirty="0"/>
              <a:t>Bir fonksiyonu çağırıp belirli işlemleri gerçekleştirdiğimiz zaman fonksiyon bize bir ya da daha fazla işlem sonucunu döndürür. Dönen değer, fonksiyon sonucudur. Bu işlem, fonksiyonu adı ile çağırarak gerçekleşir. İşlem sonucundaki değer, geçici olarak ilgili değişkene atanır. Fonksiyon, çalışmasını bitirdiğinde artık o isme atanmış bir değer bulunmaz çünkü bu değer, çağıran modüle geri dönmüştür. Aşağıdaki şekilde bu akış görülmektedir.</a:t>
            </a:r>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20.12.2017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18</a:t>
            </a:fld>
            <a:endParaRPr lang="tr-TR" dirty="0"/>
          </a:p>
        </p:txBody>
      </p:sp>
    </p:spTree>
    <p:extLst>
      <p:ext uri="{BB962C8B-B14F-4D97-AF65-F5344CB8AC3E}">
        <p14:creationId xmlns:p14="http://schemas.microsoft.com/office/powerpoint/2010/main" val="2433677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pPr fontAlgn="base"/>
            <a:r>
              <a:rPr lang="tr-TR" dirty="0"/>
              <a:t>6. Dönen Değerler</a:t>
            </a:r>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20.12.2017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19</a:t>
            </a:fld>
            <a:endParaRPr lang="tr-TR" dirty="0"/>
          </a:p>
        </p:txBody>
      </p:sp>
      <p:pic>
        <p:nvPicPr>
          <p:cNvPr id="8194" name="Picture 2" descr="https://i0.wp.com/bilgisayarbilim.com/wp-content/uploads/2017/11/D%C3%B6nen-De%C4%9Ferler-2.png?resize=512%2C362">
            <a:extLst>
              <a:ext uri="{FF2B5EF4-FFF2-40B4-BE49-F238E27FC236}">
                <a16:creationId xmlns:a16="http://schemas.microsoft.com/office/drawing/2014/main" id="{A254C9E2-7691-491E-8F8E-E42B06F419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0756" y="1524000"/>
            <a:ext cx="6127314" cy="4332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1608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pPr fontAlgn="base"/>
            <a:r>
              <a:rPr lang="tr-TR" dirty="0"/>
              <a:t>Programlama Yapısına Giriş</a:t>
            </a:r>
          </a:p>
        </p:txBody>
      </p:sp>
      <p:sp>
        <p:nvSpPr>
          <p:cNvPr id="14" name="İçerik Yer Tutucusu 13"/>
          <p:cNvSpPr>
            <a:spLocks noGrp="1"/>
          </p:cNvSpPr>
          <p:nvPr>
            <p:ph idx="1"/>
          </p:nvPr>
        </p:nvSpPr>
        <p:spPr/>
        <p:txBody>
          <a:bodyPr rtlCol="0">
            <a:normAutofit/>
          </a:bodyPr>
          <a:lstStyle/>
          <a:p>
            <a:pPr fontAlgn="base"/>
            <a:r>
              <a:rPr lang="tr-TR" dirty="0"/>
              <a:t>Bir önceki bölümde anlatılan yaklaşımlar, problem çözümlerinin organize edilmesi için yardımcı olarak kullanılan araçlardı.</a:t>
            </a:r>
          </a:p>
          <a:p>
            <a:pPr fontAlgn="base"/>
            <a:r>
              <a:rPr lang="tr-TR" dirty="0"/>
              <a:t>Bu bölümden itibaren çözümleri bilgisayarın daha iyi anlayıp işleyebilmesi için kullanılan teknikler anlatılacaktır.</a:t>
            </a:r>
          </a:p>
          <a:p>
            <a:pPr fontAlgn="base"/>
            <a:r>
              <a:rPr lang="tr-TR" dirty="0"/>
              <a:t>Diğer bir ifade ile bu teknikler, algoritmayı oluşturan yönergeleri farklı biçimlerde yazmanıza olanak sağlayacaktır.</a:t>
            </a:r>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20.12.2017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2</a:t>
            </a:fld>
            <a:endParaRPr lang="tr-TR" dirty="0"/>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pPr fontAlgn="base"/>
            <a:r>
              <a:rPr lang="tr-TR" dirty="0"/>
              <a:t>1. Göstergeler</a:t>
            </a:r>
          </a:p>
        </p:txBody>
      </p:sp>
      <p:sp>
        <p:nvSpPr>
          <p:cNvPr id="14" name="İçerik Yer Tutucusu 13"/>
          <p:cNvSpPr>
            <a:spLocks noGrp="1"/>
          </p:cNvSpPr>
          <p:nvPr>
            <p:ph idx="1"/>
          </p:nvPr>
        </p:nvSpPr>
        <p:spPr>
          <a:xfrm>
            <a:off x="1065214" y="1752600"/>
            <a:ext cx="5615504" cy="4229100"/>
          </a:xfrm>
        </p:spPr>
        <p:txBody>
          <a:bodyPr rtlCol="0">
            <a:normAutofit/>
          </a:bodyPr>
          <a:lstStyle/>
          <a:p>
            <a:pPr marL="0" indent="0" fontAlgn="base">
              <a:buNone/>
            </a:pPr>
            <a:r>
              <a:rPr lang="tr-TR" dirty="0"/>
              <a:t>Bilgisayarlar; problemleri çözmek, işlerimizi kolaylaştırmak, daha hızlı ve etkili çözümler üretmek için kullanılır. Gerçekten yeterli çözümler üretebilmek için aşağıdaki göstergeleri önemsemek gerekir.</a:t>
            </a:r>
          </a:p>
          <a:p>
            <a:pPr lvl="1" fontAlgn="base"/>
            <a:r>
              <a:rPr lang="tr-TR" dirty="0"/>
              <a:t>Bütünü, her biri anlamlı işlemler içeren parçalara bölünüz, modülleri kullanınız.</a:t>
            </a:r>
          </a:p>
          <a:p>
            <a:pPr lvl="1" fontAlgn="base"/>
            <a:r>
              <a:rPr lang="tr-TR" dirty="0"/>
              <a:t>Farklı satırlar arasında bağlantı kurmak yerine mantıksal yapıları kullanınız.</a:t>
            </a:r>
          </a:p>
          <a:p>
            <a:pPr lvl="2" fontAlgn="base">
              <a:buFont typeface="Wingdings" panose="05000000000000000000" pitchFamily="2" charset="2"/>
              <a:buChar char="ü"/>
            </a:pPr>
            <a:r>
              <a:rPr lang="tr-TR" dirty="0"/>
              <a:t>Doğrusal yapı, işlemleri sıra ile çalıştırır. Aşağıda, klavyeden girilen iki sınav puanının aritmetik ortalamasını hesaplayan yapı görülmektedir:</a:t>
            </a:r>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20.12.2017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3</a:t>
            </a:fld>
            <a:endParaRPr lang="tr-TR" dirty="0"/>
          </a:p>
        </p:txBody>
      </p:sp>
      <p:pic>
        <p:nvPicPr>
          <p:cNvPr id="1026" name="Picture 2" descr="https://i1.wp.com/bilgisayarbilim.com/wp-content/uploads/2017/11/G%C3%B6stergeler-1.png?resize=438%2C342">
            <a:extLst>
              <a:ext uri="{FF2B5EF4-FFF2-40B4-BE49-F238E27FC236}">
                <a16:creationId xmlns:a16="http://schemas.microsoft.com/office/drawing/2014/main" id="{701857E6-7273-4688-98B4-ADB1E190AD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6993" y="1674068"/>
            <a:ext cx="5049756" cy="394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530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pPr fontAlgn="base"/>
            <a:r>
              <a:rPr lang="tr-TR" dirty="0"/>
              <a:t>1. Göstergeler</a:t>
            </a:r>
          </a:p>
        </p:txBody>
      </p:sp>
      <p:sp>
        <p:nvSpPr>
          <p:cNvPr id="14" name="İçerik Yer Tutucusu 13"/>
          <p:cNvSpPr>
            <a:spLocks noGrp="1"/>
          </p:cNvSpPr>
          <p:nvPr>
            <p:ph idx="1"/>
          </p:nvPr>
        </p:nvSpPr>
        <p:spPr>
          <a:xfrm>
            <a:off x="1065214" y="1752600"/>
            <a:ext cx="5876762" cy="4229100"/>
          </a:xfrm>
        </p:spPr>
        <p:txBody>
          <a:bodyPr rtlCol="0">
            <a:normAutofit/>
          </a:bodyPr>
          <a:lstStyle/>
          <a:p>
            <a:pPr lvl="1" fontAlgn="base">
              <a:buFont typeface="Wingdings" panose="05000000000000000000" pitchFamily="2" charset="2"/>
              <a:buChar char="ü"/>
            </a:pPr>
            <a:r>
              <a:rPr lang="tr-TR" dirty="0"/>
              <a:t>Karar yapısı, iki olasılıktan birini seçmek ve ona göre devam etmek için kullanılır. Aşağıda, klavyeden girilen iki sınav puanının ortalamasını bularak öğrencinin dersten geçip geçmediğini kontrol eden yapı görülmektedir.</a:t>
            </a:r>
          </a:p>
          <a:p>
            <a:pPr fontAlgn="base"/>
            <a:endParaRPr lang="tr-TR" dirty="0"/>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20.12.2017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4</a:t>
            </a:fld>
            <a:endParaRPr lang="tr-TR" dirty="0"/>
          </a:p>
        </p:txBody>
      </p:sp>
      <p:pic>
        <p:nvPicPr>
          <p:cNvPr id="2050" name="Picture 2" descr="https://i0.wp.com/bilgisayarbilim.com/wp-content/uploads/2017/11/G%C3%B6stergeler.png?resize=392%2C354">
            <a:extLst>
              <a:ext uri="{FF2B5EF4-FFF2-40B4-BE49-F238E27FC236}">
                <a16:creationId xmlns:a16="http://schemas.microsoft.com/office/drawing/2014/main" id="{CDEA60EC-B9A4-486A-A573-A36FC6EAFB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8613" y="1562101"/>
            <a:ext cx="4706516" cy="4250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932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pPr fontAlgn="base"/>
            <a:r>
              <a:rPr lang="tr-TR" dirty="0"/>
              <a:t>1. Göstergeler</a:t>
            </a:r>
          </a:p>
        </p:txBody>
      </p:sp>
      <p:sp>
        <p:nvSpPr>
          <p:cNvPr id="14" name="İçerik Yer Tutucusu 13"/>
          <p:cNvSpPr>
            <a:spLocks noGrp="1"/>
          </p:cNvSpPr>
          <p:nvPr>
            <p:ph idx="1"/>
          </p:nvPr>
        </p:nvSpPr>
        <p:spPr>
          <a:xfrm>
            <a:off x="1065213" y="1752600"/>
            <a:ext cx="6595219" cy="4229100"/>
          </a:xfrm>
        </p:spPr>
        <p:txBody>
          <a:bodyPr rtlCol="0">
            <a:normAutofit/>
          </a:bodyPr>
          <a:lstStyle/>
          <a:p>
            <a:pPr lvl="1" fontAlgn="base">
              <a:buFont typeface="Wingdings" panose="05000000000000000000" pitchFamily="2" charset="2"/>
              <a:buChar char="ü"/>
            </a:pPr>
            <a:r>
              <a:rPr lang="tr-TR" dirty="0"/>
              <a:t>Döngüsel yapı, bir dizi işlemi tekrarlamak için kullanılır. Aşağıda, 20 öğrencilik bir sınıfın bir dersten aldığı iki not üzerine sınıf ortalamasını hesaplayan yapı görülmektedir.</a:t>
            </a:r>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20.12.2017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5</a:t>
            </a:fld>
            <a:endParaRPr lang="tr-TR" dirty="0"/>
          </a:p>
        </p:txBody>
      </p:sp>
      <p:pic>
        <p:nvPicPr>
          <p:cNvPr id="3074" name="Picture 2" descr="https://i2.wp.com/bilgisayarbilim.com/wp-content/uploads/2017/11/G%C3%B6stergeler-2.png?resize=400%2C584">
            <a:extLst>
              <a:ext uri="{FF2B5EF4-FFF2-40B4-BE49-F238E27FC236}">
                <a16:creationId xmlns:a16="http://schemas.microsoft.com/office/drawing/2014/main" id="{63D612A1-6853-4C84-8CE5-9D45779E1B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3213" y="419100"/>
            <a:ext cx="3810000"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0405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pPr fontAlgn="base"/>
            <a:r>
              <a:rPr lang="tr-TR" dirty="0"/>
              <a:t>1. Göstergeler</a:t>
            </a:r>
          </a:p>
        </p:txBody>
      </p:sp>
      <p:sp>
        <p:nvSpPr>
          <p:cNvPr id="14" name="İçerik Yer Tutucusu 13"/>
          <p:cNvSpPr>
            <a:spLocks noGrp="1"/>
          </p:cNvSpPr>
          <p:nvPr>
            <p:ph idx="1"/>
          </p:nvPr>
        </p:nvSpPr>
        <p:spPr>
          <a:xfrm>
            <a:off x="1065213" y="1752600"/>
            <a:ext cx="6595219" cy="4229100"/>
          </a:xfrm>
        </p:spPr>
        <p:txBody>
          <a:bodyPr rtlCol="0">
            <a:normAutofit/>
          </a:bodyPr>
          <a:lstStyle/>
          <a:p>
            <a:pPr lvl="1" fontAlgn="base">
              <a:buFont typeface="Wingdings" panose="05000000000000000000" pitchFamily="2" charset="2"/>
              <a:buChar char="ü"/>
            </a:pPr>
            <a:r>
              <a:rPr lang="tr-TR" dirty="0"/>
              <a:t>Durumsal yapı ise belirli bir duruma göre farklı işlemlerin yapılmasına olanak sağlar. Aşağıda, klavyeden girilen sayıya göre haftanın gününü yazan yapı görülmektedir.</a:t>
            </a:r>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20.12.2017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6</a:t>
            </a:fld>
            <a:endParaRPr lang="tr-TR" dirty="0"/>
          </a:p>
        </p:txBody>
      </p:sp>
      <p:pic>
        <p:nvPicPr>
          <p:cNvPr id="4098" name="Picture 2" descr="https://i2.wp.com/bilgisayarbilim.com/wp-content/uploads/2017/11/G%C3%B6stergeler-3.png?resize=396%2C566">
            <a:extLst>
              <a:ext uri="{FF2B5EF4-FFF2-40B4-BE49-F238E27FC236}">
                <a16:creationId xmlns:a16="http://schemas.microsoft.com/office/drawing/2014/main" id="{02FA3CC8-ECEF-4E02-B54B-EA2FBBA3F1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5611" y="590550"/>
            <a:ext cx="3771900" cy="5391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8195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pPr fontAlgn="base"/>
            <a:r>
              <a:rPr lang="tr-TR" dirty="0"/>
              <a:t>1. Göstergeler</a:t>
            </a:r>
          </a:p>
        </p:txBody>
      </p:sp>
      <p:sp>
        <p:nvSpPr>
          <p:cNvPr id="14" name="İçerik Yer Tutucusu 13"/>
          <p:cNvSpPr>
            <a:spLocks noGrp="1"/>
          </p:cNvSpPr>
          <p:nvPr>
            <p:ph idx="1"/>
          </p:nvPr>
        </p:nvSpPr>
        <p:spPr/>
        <p:txBody>
          <a:bodyPr rtlCol="0">
            <a:normAutofit/>
          </a:bodyPr>
          <a:lstStyle/>
          <a:p>
            <a:pPr fontAlgn="base"/>
            <a:r>
              <a:rPr lang="tr-TR" dirty="0"/>
              <a:t>Tekrarlayan işlemlerin tekrar tekrar yazılmasını önlemek için modüler yapı kullanınız.</a:t>
            </a:r>
          </a:p>
          <a:p>
            <a:pPr fontAlgn="base"/>
            <a:r>
              <a:rPr lang="tr-TR" dirty="0"/>
              <a:t>Okunabilirliği ve anlaşılırlığı artırmak için anlamlı değişken isimleri seçiniz ve çok iyi dokümantasyon hazırlayınız.</a:t>
            </a:r>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20.12.2017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7</a:t>
            </a:fld>
            <a:endParaRPr lang="tr-TR" dirty="0"/>
          </a:p>
        </p:txBody>
      </p:sp>
    </p:spTree>
    <p:extLst>
      <p:ext uri="{BB962C8B-B14F-4D97-AF65-F5344CB8AC3E}">
        <p14:creationId xmlns:p14="http://schemas.microsoft.com/office/powerpoint/2010/main" val="1835362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pPr fontAlgn="base"/>
            <a:r>
              <a:rPr lang="tr-TR" dirty="0"/>
              <a:t>2. Modüller ve İşlevleri</a:t>
            </a:r>
          </a:p>
        </p:txBody>
      </p:sp>
      <p:sp>
        <p:nvSpPr>
          <p:cNvPr id="14" name="İçerik Yer Tutucusu 13"/>
          <p:cNvSpPr>
            <a:spLocks noGrp="1"/>
          </p:cNvSpPr>
          <p:nvPr>
            <p:ph idx="1"/>
          </p:nvPr>
        </p:nvSpPr>
        <p:spPr/>
        <p:txBody>
          <a:bodyPr rtlCol="0">
            <a:normAutofit/>
          </a:bodyPr>
          <a:lstStyle/>
          <a:p>
            <a:pPr fontAlgn="base"/>
            <a:r>
              <a:rPr lang="tr-TR" dirty="0"/>
              <a:t>Bir yazarın, kitabını yazmaya başlamadan önce konuyu ve bölümleri düşünmesi, bir aşçının menüyü hazırlamaya başlamadan önce yemek türlerini, malzemeleri ve miktarları düşünmesi gibi bir programcı da programı yazmaya başlamadan önce detaylı bir biçimde problemi irdelemeli ve işlemleri gruplandırmalıdır.</a:t>
            </a:r>
          </a:p>
          <a:p>
            <a:pPr fontAlgn="base"/>
            <a:r>
              <a:rPr lang="tr-TR" dirty="0"/>
              <a:t>Ne zaman modüller etkileşim çizelgesinde doğru sıralanmış ise programcı her bir modül için kodu yazmaya başlayabilir.</a:t>
            </a:r>
          </a:p>
          <a:p>
            <a:pPr fontAlgn="base"/>
            <a:r>
              <a:rPr lang="tr-TR" dirty="0"/>
              <a:t>İyi bir programcı algoritmayı her bir modül için test eder, sorunlar varsa hemen çözüm üretir.</a:t>
            </a:r>
          </a:p>
          <a:p>
            <a:pPr fontAlgn="base"/>
            <a:r>
              <a:rPr lang="tr-TR" dirty="0"/>
              <a:t>Büyük bir program yerine küçük parçaları kontrol etmek daha kolaydır ve bu, zamandan kazanç sağlar. Modülleri oluştururken aşağıdaki noktalara dikkat edilmesi önerilir.</a:t>
            </a:r>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20.12.2017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8</a:t>
            </a:fld>
            <a:endParaRPr lang="tr-TR" dirty="0"/>
          </a:p>
        </p:txBody>
      </p:sp>
    </p:spTree>
    <p:extLst>
      <p:ext uri="{BB962C8B-B14F-4D97-AF65-F5344CB8AC3E}">
        <p14:creationId xmlns:p14="http://schemas.microsoft.com/office/powerpoint/2010/main" val="431008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pPr fontAlgn="base"/>
            <a:r>
              <a:rPr lang="tr-TR" dirty="0"/>
              <a:t>2. Modüller ve İşlevleri</a:t>
            </a:r>
          </a:p>
        </p:txBody>
      </p:sp>
      <p:sp>
        <p:nvSpPr>
          <p:cNvPr id="14" name="İçerik Yer Tutucusu 13"/>
          <p:cNvSpPr>
            <a:spLocks noGrp="1"/>
          </p:cNvSpPr>
          <p:nvPr>
            <p:ph idx="1"/>
          </p:nvPr>
        </p:nvSpPr>
        <p:spPr/>
        <p:txBody>
          <a:bodyPr rtlCol="0">
            <a:normAutofit/>
          </a:bodyPr>
          <a:lstStyle/>
          <a:p>
            <a:pPr fontAlgn="base"/>
            <a:r>
              <a:rPr lang="tr-TR" dirty="0"/>
              <a:t>Her bir modül başlar, işlemleri yapar ve biter. Süreç içerisinde modüller arasında dallanma olmaz.</a:t>
            </a:r>
          </a:p>
          <a:p>
            <a:pPr fontAlgn="base"/>
            <a:r>
              <a:rPr lang="tr-TR" dirty="0"/>
              <a:t>Her bir modülün tek bir işlevi vardır: yazdırma, karekök bulma, büyük harfe çevirme vb.</a:t>
            </a:r>
          </a:p>
          <a:p>
            <a:pPr fontAlgn="base"/>
            <a:r>
              <a:rPr lang="tr-TR" dirty="0"/>
              <a:t>Her modül rahat anlaşılabilecek ve kolayca güncellenebilecek kadar kısa olmalıdır.</a:t>
            </a:r>
          </a:p>
          <a:p>
            <a:pPr fontAlgn="base"/>
            <a:r>
              <a:rPr lang="tr-TR" dirty="0"/>
              <a:t>Modülün uzunluğu işlevine ve yönerge sayısına göre değişebilir.</a:t>
            </a:r>
          </a:p>
          <a:p>
            <a:pPr fontAlgn="base"/>
            <a:r>
              <a:rPr lang="tr-TR" dirty="0"/>
              <a:t>Modüller süreç akışlarını kontrol etmek için oluşturulur.</a:t>
            </a:r>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20.12.2017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9</a:t>
            </a:fld>
            <a:endParaRPr lang="tr-TR" dirty="0"/>
          </a:p>
        </p:txBody>
      </p:sp>
    </p:spTree>
    <p:extLst>
      <p:ext uri="{BB962C8B-B14F-4D97-AF65-F5344CB8AC3E}">
        <p14:creationId xmlns:p14="http://schemas.microsoft.com/office/powerpoint/2010/main" val="865186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Doğa Çizimi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eması">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Doğa sunumu, resimli manzara tasarımı (geniş ekran)</Template>
  <TotalTime>245</TotalTime>
  <Words>1458</Words>
  <Application>Microsoft Office PowerPoint</Application>
  <PresentationFormat>Geniş ekran</PresentationFormat>
  <Paragraphs>130</Paragraphs>
  <Slides>19</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19</vt:i4>
      </vt:variant>
    </vt:vector>
  </HeadingPairs>
  <TitlesOfParts>
    <vt:vector size="24" baseType="lpstr">
      <vt:lpstr>Agency FB</vt:lpstr>
      <vt:lpstr>Arial</vt:lpstr>
      <vt:lpstr>Segoe Print</vt:lpstr>
      <vt:lpstr>Wingdings</vt:lpstr>
      <vt:lpstr>Doğa Çizimi 16x9</vt:lpstr>
      <vt:lpstr>Bilgisayar Bilimi</vt:lpstr>
      <vt:lpstr>Programlama Yapısına Giriş</vt:lpstr>
      <vt:lpstr>1. Göstergeler</vt:lpstr>
      <vt:lpstr>1. Göstergeler</vt:lpstr>
      <vt:lpstr>1. Göstergeler</vt:lpstr>
      <vt:lpstr>1. Göstergeler</vt:lpstr>
      <vt:lpstr>1. Göstergeler</vt:lpstr>
      <vt:lpstr>2. Modüller ve İşlevleri</vt:lpstr>
      <vt:lpstr>2. Modüller ve İşlevleri</vt:lpstr>
      <vt:lpstr>2. Modüller ve İşlevleri</vt:lpstr>
      <vt:lpstr>3. Bağlılık ve Birleşim</vt:lpstr>
      <vt:lpstr>3. Bağlılık ve Birleşim</vt:lpstr>
      <vt:lpstr>4. Yerel ve Global Değişkenler</vt:lpstr>
      <vt:lpstr>4. Yerel ve Global Değişkenler</vt:lpstr>
      <vt:lpstr>5. Parametreler</vt:lpstr>
      <vt:lpstr>5. Parametreler</vt:lpstr>
      <vt:lpstr>5. Parametreler</vt:lpstr>
      <vt:lpstr>6. Dönen Değerler</vt:lpstr>
      <vt:lpstr>6. Dönen Değerler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Bilgisayar Bilimi</dc:title>
  <dc:creator>Azra</dc:creator>
  <cp:lastModifiedBy>Azra</cp:lastModifiedBy>
  <cp:revision>80</cp:revision>
  <dcterms:created xsi:type="dcterms:W3CDTF">2017-11-17T18:05:37Z</dcterms:created>
  <dcterms:modified xsi:type="dcterms:W3CDTF">2017-12-20T15:55:05Z</dcterms:modified>
</cp:coreProperties>
</file>