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handoutMasterIdLst>
    <p:handoutMasterId r:id="rId26"/>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12192000" cy="6858000"/>
  <p:notesSz cx="6858000" cy="9144000"/>
  <p:defaultTex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81A258AE-D902-47BA-A0DB-3AEBDE9895B6}">
          <p14:sldIdLst>
            <p14:sldId id="257"/>
            <p14:sldId id="258"/>
            <p14:sldId id="259"/>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7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250" autoAdjust="0"/>
  </p:normalViewPr>
  <p:slideViewPr>
    <p:cSldViewPr snapToGrid="0">
      <p:cViewPr varScale="1">
        <p:scale>
          <a:sx n="68" d="100"/>
          <a:sy n="68" d="100"/>
        </p:scale>
        <p:origin x="816" y="6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a:p>
        </p:txBody>
      </p:sp>
      <p:sp>
        <p:nvSpPr>
          <p:cNvPr id="3" name="Tarih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rtl="0"/>
            <a:r>
              <a:rPr lang="en-US"/>
              <a:t>24.08.2016</a:t>
            </a:r>
            <a:endParaRPr/>
          </a:p>
        </p:txBody>
      </p:sp>
      <p:sp>
        <p:nvSpPr>
          <p:cNvPr id="4" name="Alt 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rtl="0"/>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a:p>
        </p:txBody>
      </p:sp>
      <p:sp>
        <p:nvSpPr>
          <p:cNvPr id="3" name="Tarih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l" rtl="0">
              <a:defRPr sz="1200"/>
            </a:lvl1pPr>
          </a:lstStyle>
          <a:p>
            <a:pPr rtl="0"/>
            <a:r>
              <a:rPr lang="en-US"/>
              <a:t>24.08.2016</a:t>
            </a:r>
            <a:endParaRP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t>Asıl metin stillerini düzenlemek için tıklayın</a:t>
            </a:r>
          </a:p>
          <a:p>
            <a:pPr lvl="1" rtl="0"/>
            <a:r>
              <a:t>İkinci düzey</a:t>
            </a:r>
          </a:p>
          <a:p>
            <a:pPr lvl="2" rtl="0"/>
            <a:r>
              <a:t>Üçüncü düzey</a:t>
            </a:r>
          </a:p>
          <a:p>
            <a:pPr lvl="3" rtl="0"/>
            <a:r>
              <a:t>Dördüncü düzey</a:t>
            </a:r>
          </a:p>
          <a:p>
            <a:pPr lvl="4" rtl="0"/>
            <a: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rtl="0">
              <a:defRPr sz="1200"/>
            </a:lvl1pPr>
          </a:lstStyle>
          <a:p>
            <a:pPr rtl="0"/>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4265611" y="1752600"/>
            <a:ext cx="6858002" cy="1828800"/>
          </a:xfrm>
        </p:spPr>
        <p:txBody>
          <a:bodyPr rtlCol="0" anchor="b">
            <a:normAutofit/>
          </a:bodyPr>
          <a:lstStyle>
            <a:lvl1pPr algn="l" rtl="0">
              <a:defRPr sz="5400">
                <a:latin typeface="Agency FB" panose="020B0503020202020204" pitchFamily="34" charset="0"/>
              </a:defRPr>
            </a:lvl1pPr>
          </a:lstStyle>
          <a:p>
            <a:pPr rtl="0"/>
            <a:r>
              <a:rPr lang="tr-TR" dirty="0"/>
              <a:t>Asıl başlık stilini düzenlemek için tıklayın</a:t>
            </a:r>
            <a:endParaRPr dirty="0"/>
          </a:p>
        </p:txBody>
      </p:sp>
      <p:sp>
        <p:nvSpPr>
          <p:cNvPr id="3" name="Alt Başlık 2"/>
          <p:cNvSpPr>
            <a:spLocks noGrp="1"/>
          </p:cNvSpPr>
          <p:nvPr>
            <p:ph type="subTitle" idx="1"/>
          </p:nvPr>
        </p:nvSpPr>
        <p:spPr>
          <a:xfrm>
            <a:off x="4265610" y="3733800"/>
            <a:ext cx="6858002" cy="914400"/>
          </a:xfrm>
        </p:spPr>
        <p:txBody>
          <a:bodyPr rtlCol="0"/>
          <a:lstStyle>
            <a:lvl1pPr marL="0" indent="0" algn="l" rtl="0">
              <a:spcBef>
                <a:spcPts val="0"/>
              </a:spcBef>
              <a:buNone/>
              <a:defRPr sz="24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tr-TR"/>
              <a:t>Asıl alt başlık stilini düzenlemek için tıklayın</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sim Yazılı Üç Resim">
    <p:spTree>
      <p:nvGrpSpPr>
        <p:cNvPr id="1" name=""/>
        <p:cNvGrpSpPr/>
        <p:nvPr/>
      </p:nvGrpSpPr>
      <p:grpSpPr>
        <a:xfrm>
          <a:off x="0" y="0"/>
          <a:ext cx="0" cy="0"/>
          <a:chOff x="0" y="0"/>
          <a:chExt cx="0" cy="0"/>
        </a:xfrm>
      </p:grpSpPr>
      <p:sp>
        <p:nvSpPr>
          <p:cNvPr id="2" name="Başlık 1"/>
          <p:cNvSpPr>
            <a:spLocks noGrp="1"/>
          </p:cNvSpPr>
          <p:nvPr>
            <p:ph type="title"/>
          </p:nvPr>
        </p:nvSpPr>
        <p:spPr>
          <a:xfrm>
            <a:off x="9066214" y="421594"/>
            <a:ext cx="2286000" cy="1885508"/>
          </a:xfrm>
        </p:spPr>
        <p:txBody>
          <a:bodyPr rtlCol="0">
            <a:normAutofit/>
          </a:bodyPr>
          <a:lstStyle>
            <a:lvl1pPr algn="l" rtl="0">
              <a:defRPr sz="2400"/>
            </a:lvl1pPr>
          </a:lstStyle>
          <a:p>
            <a:pPr rtl="0"/>
            <a:r>
              <a:rPr lang="tr-TR"/>
              <a:t>Asıl başlık stilini düzenlemek için tıklayın</a:t>
            </a:r>
            <a:endParaRPr lang="tr"/>
          </a:p>
        </p:txBody>
      </p:sp>
      <p:grpSp>
        <p:nvGrpSpPr>
          <p:cNvPr id="84" name="Gr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6"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7"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8"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9"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0"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1"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2"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3"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4"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5"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6"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97" name="Resim Yer Tutucusu 33" descr="Resim eklemek için boş yer tutucu. Yer tutucuya tıklayın ve eklemek istediğiniz resmi seçin."/>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rtl="0">
              <a:buNone/>
              <a:defRPr/>
            </a:lvl1pPr>
          </a:lstStyle>
          <a:p>
            <a:pPr rtl="0"/>
            <a:r>
              <a:rPr lang="tr-TR"/>
              <a:t>Resim eklemek için simgeye tıklayın</a:t>
            </a:r>
            <a:endParaRPr dirty="0"/>
          </a:p>
        </p:txBody>
      </p:sp>
      <p:grpSp>
        <p:nvGrpSpPr>
          <p:cNvPr id="98" name="Grup 97"/>
          <p:cNvGrpSpPr/>
          <p:nvPr/>
        </p:nvGrpSpPr>
        <p:grpSpPr>
          <a:xfrm>
            <a:off x="5322489" y="319177"/>
            <a:ext cx="3389607" cy="2710838"/>
            <a:chOff x="895350" y="3313113"/>
            <a:chExt cx="3613151" cy="2790825"/>
          </a:xfrm>
          <a:solidFill>
            <a:schemeClr val="tx1">
              <a:lumMod val="50000"/>
            </a:schemeClr>
          </a:solidFill>
        </p:grpSpPr>
        <p:sp>
          <p:nvSpPr>
            <p:cNvPr id="99"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0"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1"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2"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3"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4"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5"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6"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7"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8"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9"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0"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11" name="Resim Yer Tutucusu 33" descr="Resim eklemek için boş yer tutucu. Yer tutucuya tıklayın ve eklemek istediğiniz resmi seçin."/>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rtl="0">
              <a:buNone/>
              <a:defRPr/>
            </a:lvl1pPr>
          </a:lstStyle>
          <a:p>
            <a:pPr rtl="0"/>
            <a:r>
              <a:rPr lang="tr-TR"/>
              <a:t>Resim eklemek için simgeye tıklayın</a:t>
            </a:r>
            <a:endParaRPr dirty="0"/>
          </a:p>
        </p:txBody>
      </p:sp>
      <p:grpSp>
        <p:nvGrpSpPr>
          <p:cNvPr id="112" name="Grup 111"/>
          <p:cNvGrpSpPr/>
          <p:nvPr/>
        </p:nvGrpSpPr>
        <p:grpSpPr>
          <a:xfrm>
            <a:off x="5322489" y="3245640"/>
            <a:ext cx="3389607" cy="2710838"/>
            <a:chOff x="895350" y="3313113"/>
            <a:chExt cx="3613151" cy="2790825"/>
          </a:xfrm>
          <a:solidFill>
            <a:schemeClr val="tx1">
              <a:lumMod val="50000"/>
            </a:schemeClr>
          </a:solidFill>
        </p:grpSpPr>
        <p:sp>
          <p:nvSpPr>
            <p:cNvPr id="113"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4"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5"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6"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7"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8"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9"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0"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1"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2"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3"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4"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25" name="Resim Yer Tutucusu 33" descr="Resim eklemek için boş yer tutucu. Yer tutucuya tıklayın ve eklemek istediğiniz resmi seçin."/>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rtl="0">
              <a:buNone/>
              <a:defRPr/>
            </a:lvl1pPr>
          </a:lstStyle>
          <a:p>
            <a:pPr rtl="0"/>
            <a:r>
              <a:rPr lang="tr-TR"/>
              <a:t>Resim eklemek için simgeye tıklayın</a:t>
            </a:r>
            <a:endParaRPr dirty="0"/>
          </a:p>
        </p:txBody>
      </p:sp>
      <p:sp>
        <p:nvSpPr>
          <p:cNvPr id="126" name="Metin Yer Tutucusu 3"/>
          <p:cNvSpPr>
            <a:spLocks noGrp="1"/>
          </p:cNvSpPr>
          <p:nvPr>
            <p:ph type="body" sz="half" idx="21"/>
          </p:nvPr>
        </p:nvSpPr>
        <p:spPr>
          <a:xfrm>
            <a:off x="9066214" y="2484992"/>
            <a:ext cx="2286000" cy="3248729"/>
          </a:xfrm>
        </p:spPr>
        <p:txBody>
          <a:bodyPr rtlCol="0" anchor="t" anchorCtr="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sp>
        <p:nvSpPr>
          <p:cNvPr id="8" name="Slayt Numarası Yer Tutucusu 7"/>
          <p:cNvSpPr>
            <a:spLocks noGrp="1"/>
          </p:cNvSpPr>
          <p:nvPr>
            <p:ph type="sldNum" sz="quarter" idx="12"/>
          </p:nvPr>
        </p:nvSpPr>
        <p:spPr/>
        <p:txBody>
          <a:bodyPr rtlCol="0"/>
          <a:lstStyle/>
          <a:p>
            <a:pPr rtl="0"/>
            <a:fld id="{022B156B-59AE-415F-B24B-8756D48BB977}" type="slidenum">
              <a:rPr/>
              <a:pPr/>
              <a:t>‹#›</a:t>
            </a:fld>
            <a:endParaRPr/>
          </a:p>
        </p:txBody>
      </p:sp>
      <p:sp>
        <p:nvSpPr>
          <p:cNvPr id="7" name="Alt Bilgi Yer Tutucusu 6"/>
          <p:cNvSpPr>
            <a:spLocks noGrp="1"/>
          </p:cNvSpPr>
          <p:nvPr>
            <p:ph type="ftr" sz="quarter" idx="11"/>
          </p:nvPr>
        </p:nvSpPr>
        <p:spPr/>
        <p:txBody>
          <a:bodyPr rtlCol="0"/>
          <a:lstStyle/>
          <a:p>
            <a:pPr rtl="0"/>
            <a:r>
              <a:rPr lang="tr-TR"/>
              <a:t>Mehmet ÇOLAK - Bilişim Teknolojileri Öğretmeni</a:t>
            </a:r>
            <a:endParaRPr/>
          </a:p>
        </p:txBody>
      </p:sp>
      <p:sp>
        <p:nvSpPr>
          <p:cNvPr id="6" name="Tarih Yer Tutucusu 5"/>
          <p:cNvSpPr>
            <a:spLocks noGrp="1"/>
          </p:cNvSpPr>
          <p:nvPr>
            <p:ph type="dt" sz="half" idx="10"/>
          </p:nvPr>
        </p:nvSpPr>
        <p:spPr/>
        <p:txBody>
          <a:bodyPr rtlCol="0"/>
          <a:lstStyle/>
          <a:p>
            <a:pPr rtl="0"/>
            <a:fld id="{9DE9FBD4-81B9-4EC5-9C38-3D7701D0B0A5}" type="datetime1">
              <a:rPr lang="tr-TR" smtClean="0"/>
              <a:t>28.12.2017</a:t>
            </a:fld>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7511732" y="1330347"/>
            <a:ext cx="3840480" cy="2103120"/>
          </a:xfrm>
        </p:spPr>
        <p:txBody>
          <a:bodyPr rtlCol="0" anchor="b">
            <a:normAutofit/>
          </a:bodyPr>
          <a:lstStyle>
            <a:lvl1pPr algn="l" rtl="0">
              <a:defRPr sz="3600"/>
            </a:lvl1pPr>
          </a:lstStyle>
          <a:p>
            <a:pPr rtl="0"/>
            <a:r>
              <a:rPr lang="tr-TR"/>
              <a:t>Asıl başlık stilini düzenlemek için tıklayın</a:t>
            </a:r>
            <a:endParaRPr dirty="0"/>
          </a:p>
        </p:txBody>
      </p:sp>
      <p:sp>
        <p:nvSpPr>
          <p:cNvPr id="3" name="İçerik Yer Tutucusu 2"/>
          <p:cNvSpPr>
            <a:spLocks noGrp="1"/>
          </p:cNvSpPr>
          <p:nvPr>
            <p:ph idx="1"/>
          </p:nvPr>
        </p:nvSpPr>
        <p:spPr>
          <a:xfrm>
            <a:off x="836613" y="914400"/>
            <a:ext cx="6172201" cy="5029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2000"/>
            </a:lvl6pPr>
            <a:lvl7pPr algn="l" rtl="0">
              <a:defRPr sz="2000"/>
            </a:lvl7pPr>
            <a:lvl8pPr algn="l" rtl="0">
              <a:defRPr sz="2000"/>
            </a:lvl8pPr>
            <a:lvl9pPr algn="l" rtl="0">
              <a:defRPr sz="2000"/>
            </a:lvl9pPr>
          </a:lstStyle>
          <a:p>
            <a:pPr lvl="0" rtl="0"/>
            <a:r>
              <a:rPr lang="tr-TR"/>
              <a:t>Asıl metin stillerini düzenle</a:t>
            </a:r>
          </a:p>
          <a:p>
            <a:pPr lvl="1" rtl="0"/>
            <a:r>
              <a:rPr lang="tr-TR"/>
              <a:t>İkinci düzey</a:t>
            </a:r>
          </a:p>
          <a:p>
            <a:pPr lvl="2" rtl="0"/>
            <a:r>
              <a:rPr lang="tr-TR"/>
              <a:t>Üçüncü düzey</a:t>
            </a:r>
          </a:p>
          <a:p>
            <a:pPr lvl="3" rtl="0"/>
            <a:r>
              <a:rPr lang="tr-TR"/>
              <a:t>Dördüncü düzey</a:t>
            </a:r>
          </a:p>
          <a:p>
            <a:pPr lvl="4" rtl="0"/>
            <a:r>
              <a:rPr lang="tr-TR"/>
              <a:t>Beşinci düzey</a:t>
            </a:r>
            <a:endParaRPr dirty="0"/>
          </a:p>
        </p:txBody>
      </p:sp>
      <p:sp>
        <p:nvSpPr>
          <p:cNvPr id="4" name="Metin Yer Tutucusu 3"/>
          <p:cNvSpPr>
            <a:spLocks noGrp="1"/>
          </p:cNvSpPr>
          <p:nvPr>
            <p:ph type="body" sz="half" idx="2"/>
          </p:nvPr>
        </p:nvSpPr>
        <p:spPr>
          <a:xfrm>
            <a:off x="7511732" y="3555523"/>
            <a:ext cx="3840480" cy="238807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sp>
        <p:nvSpPr>
          <p:cNvPr id="7" name="Slayt Numarası Yer Tutucusu 6"/>
          <p:cNvSpPr>
            <a:spLocks noGrp="1"/>
          </p:cNvSpPr>
          <p:nvPr>
            <p:ph type="sldNum" sz="quarter" idx="12"/>
          </p:nvPr>
        </p:nvSpPr>
        <p:spPr>
          <a:xfrm>
            <a:off x="1065213" y="6019801"/>
            <a:ext cx="762000" cy="228600"/>
          </a:xfrm>
        </p:spPr>
        <p:txBody>
          <a:bodyPr rtlCol="0"/>
          <a:lstStyle>
            <a:lvl1pPr algn="l" rtl="0">
              <a:defRPr/>
            </a:lvl1pPr>
          </a:lstStyle>
          <a:p>
            <a:pPr rtl="0"/>
            <a:fld id="{022B156B-59AE-415F-B24B-8756D48BB977}" type="slidenum">
              <a:rPr/>
              <a:pPr/>
              <a:t>‹#›</a:t>
            </a:fld>
            <a:endParaRPr/>
          </a:p>
        </p:txBody>
      </p:sp>
      <p:sp>
        <p:nvSpPr>
          <p:cNvPr id="6" name="Alt Bilgi Yer Tutucusu 5"/>
          <p:cNvSpPr>
            <a:spLocks noGrp="1"/>
          </p:cNvSpPr>
          <p:nvPr>
            <p:ph type="ftr" sz="quarter" idx="11"/>
          </p:nvPr>
        </p:nvSpPr>
        <p:spPr/>
        <p:txBody>
          <a:bodyPr rtlCol="0"/>
          <a:lstStyle/>
          <a:p>
            <a:pPr rtl="0"/>
            <a:r>
              <a:rPr lang="tr-TR"/>
              <a:t>Mehmet ÇOLAK - Bilişim Teknolojileri Öğretmeni</a:t>
            </a:r>
            <a:endParaRPr/>
          </a:p>
        </p:txBody>
      </p:sp>
      <p:sp>
        <p:nvSpPr>
          <p:cNvPr id="5" name="Tarih Yer Tutucusu 4"/>
          <p:cNvSpPr>
            <a:spLocks noGrp="1"/>
          </p:cNvSpPr>
          <p:nvPr>
            <p:ph type="dt" sz="half" idx="10"/>
          </p:nvPr>
        </p:nvSpPr>
        <p:spPr>
          <a:xfrm>
            <a:off x="8075611" y="6019801"/>
            <a:ext cx="1396260" cy="228600"/>
          </a:xfrm>
        </p:spPr>
        <p:txBody>
          <a:bodyPr rtlCol="0"/>
          <a:lstStyle/>
          <a:p>
            <a:pPr rtl="0"/>
            <a:fld id="{CE525153-F359-4067-B2BF-CF23A8772BE7}" type="datetime1">
              <a:rPr lang="tr-TR" smtClean="0"/>
              <a:t>28.12.2017</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Resim Yazı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7492891" y="1330347"/>
            <a:ext cx="3840480" cy="2103120"/>
          </a:xfrm>
        </p:spPr>
        <p:txBody>
          <a:bodyPr rtlCol="0" anchor="b">
            <a:normAutofit/>
          </a:bodyPr>
          <a:lstStyle>
            <a:lvl1pPr algn="l" rtl="0">
              <a:defRPr sz="3600"/>
            </a:lvl1pPr>
          </a:lstStyle>
          <a:p>
            <a:pPr rtl="0"/>
            <a:r>
              <a:rPr lang="tr-TR"/>
              <a:t>Asıl başlık stilini düzenlemek için tıklayın</a:t>
            </a:r>
            <a:endParaRPr dirty="0"/>
          </a:p>
        </p:txBody>
      </p:sp>
      <p:grpSp>
        <p:nvGrpSpPr>
          <p:cNvPr id="8" name="Grup 7"/>
          <p:cNvGrpSpPr/>
          <p:nvPr/>
        </p:nvGrpSpPr>
        <p:grpSpPr>
          <a:xfrm>
            <a:off x="595546" y="781398"/>
            <a:ext cx="6433398" cy="5053665"/>
            <a:chOff x="5162444" y="781398"/>
            <a:chExt cx="6433398" cy="5053665"/>
          </a:xfrm>
        </p:grpSpPr>
        <p:sp>
          <p:nvSpPr>
            <p:cNvPr id="9" name="Serbest 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0" name="Serbest Biçi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nvGrpSpPr>
            <p:cNvPr id="11" name="Grup 10"/>
            <p:cNvGrpSpPr/>
            <p:nvPr/>
          </p:nvGrpSpPr>
          <p:grpSpPr>
            <a:xfrm>
              <a:off x="5814205" y="859113"/>
              <a:ext cx="5129146" cy="4880471"/>
              <a:chOff x="7856559" y="859113"/>
              <a:chExt cx="3086791" cy="4880471"/>
            </a:xfrm>
          </p:grpSpPr>
          <p:sp>
            <p:nvSpPr>
              <p:cNvPr id="20" name="Serbest Biçi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21" name="Serbest Biçi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2" name="Serbest Biçi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3" name="Serbest Biçi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4" name="Serbest Biçi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5" name="Serbest Biçi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6" name="Serbest Biçi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7" name="Serbest Biçi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8" name="Serbest Biçi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9" name="Serbest Biçi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 name="Resim Yer Tutucusu 2" descr="Resim eklemek için boş yer tutucu. Yer tutucuya tıklayın ve eklemek istediğiniz resmi seçin."/>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tr-TR"/>
              <a:t>Resim eklemek için simgeye tıklayın</a:t>
            </a:r>
            <a:endParaRPr dirty="0"/>
          </a:p>
        </p:txBody>
      </p:sp>
      <p:sp>
        <p:nvSpPr>
          <p:cNvPr id="4" name="Metin Yer Tutucusu 3"/>
          <p:cNvSpPr>
            <a:spLocks noGrp="1"/>
          </p:cNvSpPr>
          <p:nvPr>
            <p:ph type="body" sz="half" idx="2"/>
          </p:nvPr>
        </p:nvSpPr>
        <p:spPr>
          <a:xfrm>
            <a:off x="7492891" y="3555521"/>
            <a:ext cx="3840480" cy="216851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sp>
        <p:nvSpPr>
          <p:cNvPr id="7" name="Slayt Numarası Yer Tutucusu 6"/>
          <p:cNvSpPr>
            <a:spLocks noGrp="1"/>
          </p:cNvSpPr>
          <p:nvPr>
            <p:ph type="sldNum" sz="quarter" idx="12"/>
          </p:nvPr>
        </p:nvSpPr>
        <p:spPr/>
        <p:txBody>
          <a:bodyPr rtlCol="0"/>
          <a:lstStyle/>
          <a:p>
            <a:pPr rtl="0"/>
            <a:fld id="{022B156B-59AE-415F-B24B-8756D48BB977}" type="slidenum">
              <a:rPr/>
              <a:t>‹#›</a:t>
            </a:fld>
            <a:endParaRPr/>
          </a:p>
        </p:txBody>
      </p:sp>
      <p:sp>
        <p:nvSpPr>
          <p:cNvPr id="6" name="Alt Bilgi Yer Tutucusu 5"/>
          <p:cNvSpPr>
            <a:spLocks noGrp="1"/>
          </p:cNvSpPr>
          <p:nvPr>
            <p:ph type="ftr" sz="quarter" idx="11"/>
          </p:nvPr>
        </p:nvSpPr>
        <p:spPr/>
        <p:txBody>
          <a:bodyPr rtlCol="0"/>
          <a:lstStyle/>
          <a:p>
            <a:pPr rtl="0"/>
            <a:r>
              <a:rPr lang="tr-TR"/>
              <a:t>Mehmet ÇOLAK - Bilişim Teknolojileri Öğretmeni</a:t>
            </a:r>
            <a:endParaRPr/>
          </a:p>
        </p:txBody>
      </p:sp>
      <p:sp>
        <p:nvSpPr>
          <p:cNvPr id="5" name="Tarih Yer Tutucusu 4"/>
          <p:cNvSpPr>
            <a:spLocks noGrp="1"/>
          </p:cNvSpPr>
          <p:nvPr>
            <p:ph type="dt" sz="half" idx="10"/>
          </p:nvPr>
        </p:nvSpPr>
        <p:spPr/>
        <p:txBody>
          <a:bodyPr rtlCol="0"/>
          <a:lstStyle/>
          <a:p>
            <a:pPr rtl="0"/>
            <a:fld id="{C88539D6-B0D8-489F-8FB0-198919CE3F75}" type="datetime1">
              <a:rPr lang="tr-TR" smtClean="0"/>
              <a:t>28.12.2017</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stilini düzenlemek için tıklayın</a:t>
            </a:r>
            <a:endParaRPr/>
          </a:p>
        </p:txBody>
      </p:sp>
      <p:sp>
        <p:nvSpPr>
          <p:cNvPr id="3" name="Dikey Metin Yer Tutucusu 2"/>
          <p:cNvSpPr>
            <a:spLocks noGrp="1"/>
          </p:cNvSpPr>
          <p:nvPr>
            <p:ph type="body" orient="vert" idx="1"/>
          </p:nvPr>
        </p:nvSpPr>
        <p:spPr/>
        <p:txBody>
          <a:bodyPr vert="eaVert" rtlCol="0"/>
          <a:lstStyle/>
          <a:p>
            <a:pPr lvl="0" rtl="0"/>
            <a:r>
              <a:rPr lang="tr-TR"/>
              <a:t>Asıl metin stillerini düzenle</a:t>
            </a:r>
          </a:p>
          <a:p>
            <a:pPr lvl="1" rtl="0"/>
            <a:r>
              <a:rPr lang="tr-TR"/>
              <a:t>İkinci düzey</a:t>
            </a:r>
          </a:p>
          <a:p>
            <a:pPr lvl="2" rtl="0"/>
            <a:r>
              <a:rPr lang="tr-TR"/>
              <a:t>Üçüncü düzey</a:t>
            </a:r>
          </a:p>
          <a:p>
            <a:pPr lvl="3" rtl="0"/>
            <a:r>
              <a:rPr lang="tr-TR"/>
              <a:t>Dördüncü düzey</a:t>
            </a:r>
          </a:p>
          <a:p>
            <a:pPr lvl="4" rtl="0"/>
            <a:r>
              <a:rPr lang="tr-TR"/>
              <a:t>Beşinci düzey</a:t>
            </a:r>
            <a:endParaRPr/>
          </a:p>
        </p:txBody>
      </p:sp>
      <p:sp>
        <p:nvSpPr>
          <p:cNvPr id="6" name="Slayt Numarası Yer Tutucusu 5"/>
          <p:cNvSpPr>
            <a:spLocks noGrp="1"/>
          </p:cNvSpPr>
          <p:nvPr>
            <p:ph type="sldNum" sz="quarter" idx="12"/>
          </p:nvPr>
        </p:nvSpPr>
        <p:spPr/>
        <p:txBody>
          <a:bodyPr rtlCol="0"/>
          <a:lstStyle/>
          <a:p>
            <a:pPr rtl="0"/>
            <a:fld id="{022B156B-59AE-415F-B24B-8756D48BB977}" type="slidenum">
              <a:rPr/>
              <a:t>‹#›</a:t>
            </a:fld>
            <a:endParaRPr/>
          </a:p>
        </p:txBody>
      </p:sp>
      <p:sp>
        <p:nvSpPr>
          <p:cNvPr id="5" name="Alt Bilgi Yer Tutucusu 4"/>
          <p:cNvSpPr>
            <a:spLocks noGrp="1"/>
          </p:cNvSpPr>
          <p:nvPr>
            <p:ph type="ftr" sz="quarter" idx="11"/>
          </p:nvPr>
        </p:nvSpPr>
        <p:spPr/>
        <p:txBody>
          <a:bodyPr rtlCol="0"/>
          <a:lstStyle/>
          <a:p>
            <a:pPr rtl="0"/>
            <a:r>
              <a:rPr lang="tr-TR"/>
              <a:t>Mehmet ÇOLAK - Bilişim Teknolojileri Öğretmeni</a:t>
            </a:r>
            <a:endParaRPr/>
          </a:p>
        </p:txBody>
      </p:sp>
      <p:sp>
        <p:nvSpPr>
          <p:cNvPr id="4" name="Tarih Yer Tutucusu 3"/>
          <p:cNvSpPr>
            <a:spLocks noGrp="1"/>
          </p:cNvSpPr>
          <p:nvPr>
            <p:ph type="dt" sz="half" idx="10"/>
          </p:nvPr>
        </p:nvSpPr>
        <p:spPr/>
        <p:txBody>
          <a:bodyPr rtlCol="0"/>
          <a:lstStyle/>
          <a:p>
            <a:pPr rtl="0"/>
            <a:fld id="{410BA128-BCE0-480A-9840-BF694E9B4697}" type="datetime1">
              <a:rPr lang="tr-TR" smtClean="0"/>
              <a:t>28.12.2017</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9624268" y="304800"/>
            <a:ext cx="1729531" cy="5676900"/>
          </a:xfrm>
        </p:spPr>
        <p:txBody>
          <a:bodyPr vert="eaVert" rtlCol="0"/>
          <a:lstStyle/>
          <a:p>
            <a:pPr rtl="0"/>
            <a:r>
              <a:rPr lang="tr-TR"/>
              <a:t>Asıl başlık stilini düzenlemek için tıklayın</a:t>
            </a:r>
            <a:endParaRPr/>
          </a:p>
        </p:txBody>
      </p:sp>
      <p:sp>
        <p:nvSpPr>
          <p:cNvPr id="3" name="Dikey Metin Yer Tutucusu 2"/>
          <p:cNvSpPr>
            <a:spLocks noGrp="1"/>
          </p:cNvSpPr>
          <p:nvPr>
            <p:ph type="body" orient="vert" idx="1"/>
          </p:nvPr>
        </p:nvSpPr>
        <p:spPr>
          <a:xfrm>
            <a:off x="838199" y="304800"/>
            <a:ext cx="8633671" cy="5676900"/>
          </a:xfrm>
        </p:spPr>
        <p:txBody>
          <a:bodyPr vert="eaVert" rtlCol="0"/>
          <a:lstStyle/>
          <a:p>
            <a:pPr lvl="0" rtl="0"/>
            <a:r>
              <a:rPr lang="tr-TR"/>
              <a:t>Asıl metin stillerini düzenle</a:t>
            </a:r>
          </a:p>
          <a:p>
            <a:pPr lvl="1" rtl="0"/>
            <a:r>
              <a:rPr lang="tr-TR"/>
              <a:t>İkinci düzey</a:t>
            </a:r>
          </a:p>
          <a:p>
            <a:pPr lvl="2" rtl="0"/>
            <a:r>
              <a:rPr lang="tr-TR"/>
              <a:t>Üçüncü düzey</a:t>
            </a:r>
          </a:p>
          <a:p>
            <a:pPr lvl="3" rtl="0"/>
            <a:r>
              <a:rPr lang="tr-TR"/>
              <a:t>Dördüncü düzey</a:t>
            </a:r>
          </a:p>
          <a:p>
            <a:pPr lvl="4" rtl="0"/>
            <a:r>
              <a:rPr lang="tr-TR"/>
              <a:t>Beşinci düzey</a:t>
            </a:r>
            <a:endParaRPr/>
          </a:p>
        </p:txBody>
      </p:sp>
      <p:sp>
        <p:nvSpPr>
          <p:cNvPr id="6" name="Slayt Numarası Yer Tutucusu 5"/>
          <p:cNvSpPr>
            <a:spLocks noGrp="1"/>
          </p:cNvSpPr>
          <p:nvPr>
            <p:ph type="sldNum" sz="quarter" idx="12"/>
          </p:nvPr>
        </p:nvSpPr>
        <p:spPr/>
        <p:txBody>
          <a:bodyPr rtlCol="0"/>
          <a:lstStyle/>
          <a:p>
            <a:pPr rtl="0"/>
            <a:fld id="{022B156B-59AE-415F-B24B-8756D48BB977}" type="slidenum">
              <a:rPr/>
              <a:t>‹#›</a:t>
            </a:fld>
            <a:endParaRPr/>
          </a:p>
        </p:txBody>
      </p:sp>
      <p:sp>
        <p:nvSpPr>
          <p:cNvPr id="5" name="Alt Bilgi Yer Tutucusu 4"/>
          <p:cNvSpPr>
            <a:spLocks noGrp="1"/>
          </p:cNvSpPr>
          <p:nvPr>
            <p:ph type="ftr" sz="quarter" idx="11"/>
          </p:nvPr>
        </p:nvSpPr>
        <p:spPr/>
        <p:txBody>
          <a:bodyPr rtlCol="0"/>
          <a:lstStyle/>
          <a:p>
            <a:pPr rtl="0"/>
            <a:r>
              <a:rPr lang="tr-TR"/>
              <a:t>Mehmet ÇOLAK - Bilişim Teknolojileri Öğretmeni</a:t>
            </a:r>
            <a:endParaRPr/>
          </a:p>
        </p:txBody>
      </p:sp>
      <p:sp>
        <p:nvSpPr>
          <p:cNvPr id="4" name="Tarih Yer Tutucusu 3"/>
          <p:cNvSpPr>
            <a:spLocks noGrp="1"/>
          </p:cNvSpPr>
          <p:nvPr>
            <p:ph type="dt" sz="half" idx="10"/>
          </p:nvPr>
        </p:nvSpPr>
        <p:spPr/>
        <p:txBody>
          <a:bodyPr rtlCol="0"/>
          <a:lstStyle/>
          <a:p>
            <a:pPr rtl="0"/>
            <a:fld id="{502A197A-660C-43E7-B81F-A312823B10A0}" type="datetime1">
              <a:rPr lang="tr-TR" smtClean="0"/>
              <a:t>28.12.2017</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a:defRPr>
                <a:latin typeface="Agency FB" panose="020B0503020202020204" pitchFamily="34" charset="0"/>
              </a:defRPr>
            </a:lvl1pPr>
          </a:lstStyle>
          <a:p>
            <a:pPr rtl="0"/>
            <a:r>
              <a:rPr lang="tr-TR" dirty="0"/>
              <a:t>Asıl başlık stilini düzenlemek için tıklayın</a:t>
            </a:r>
            <a:endParaRPr dirty="0"/>
          </a:p>
        </p:txBody>
      </p:sp>
      <p:sp>
        <p:nvSpPr>
          <p:cNvPr id="3" name="İçerik Yer Tutucusu 2"/>
          <p:cNvSpPr>
            <a:spLocks noGrp="1"/>
          </p:cNvSpPr>
          <p:nvPr>
            <p:ph idx="1"/>
          </p:nvPr>
        </p:nvSpPr>
        <p:spPr/>
        <p:txBody>
          <a:bodyPr rtlCol="0"/>
          <a:lstStyle>
            <a:lvl1pPr>
              <a:defRPr>
                <a:latin typeface="Agency FB" panose="020B0503020202020204" pitchFamily="34" charset="0"/>
              </a:defRPr>
            </a:lvl1pPr>
            <a:lvl2pPr>
              <a:defRPr>
                <a:latin typeface="Agency FB" panose="020B0503020202020204" pitchFamily="34" charset="0"/>
              </a:defRPr>
            </a:lvl2pPr>
            <a:lvl3pPr>
              <a:defRPr>
                <a:latin typeface="Agency FB" panose="020B0503020202020204" pitchFamily="34" charset="0"/>
              </a:defRPr>
            </a:lvl3pPr>
            <a:lvl4pPr>
              <a:defRPr>
                <a:latin typeface="Agency FB" panose="020B0503020202020204" pitchFamily="34" charset="0"/>
              </a:defRPr>
            </a:lvl4pPr>
            <a:lvl5pPr>
              <a:defRPr>
                <a:latin typeface="Agency FB" panose="020B0503020202020204" pitchFamily="34" charset="0"/>
              </a:defRPr>
            </a:lvl5pPr>
          </a:lstStyle>
          <a:p>
            <a:pPr lvl="0" rtl="0"/>
            <a:r>
              <a:rPr lang="tr-TR" dirty="0"/>
              <a:t>Asıl metin stillerini düzenle</a:t>
            </a:r>
          </a:p>
          <a:p>
            <a:pPr lvl="1" rtl="0"/>
            <a:r>
              <a:rPr lang="tr-TR" dirty="0"/>
              <a:t>İkinci düzey</a:t>
            </a:r>
          </a:p>
          <a:p>
            <a:pPr lvl="2" rtl="0"/>
            <a:r>
              <a:rPr lang="tr-TR" dirty="0"/>
              <a:t>Üçüncü düzey</a:t>
            </a:r>
          </a:p>
          <a:p>
            <a:pPr lvl="3" rtl="0"/>
            <a:r>
              <a:rPr lang="tr-TR" dirty="0"/>
              <a:t>Dördüncü düzey</a:t>
            </a:r>
          </a:p>
          <a:p>
            <a:pPr lvl="4" rtl="0"/>
            <a:r>
              <a:rPr lang="tr-TR" dirty="0"/>
              <a:t>Beşinci düzey</a:t>
            </a:r>
            <a:endParaRPr dirty="0"/>
          </a:p>
        </p:txBody>
      </p:sp>
      <p:sp>
        <p:nvSpPr>
          <p:cNvPr id="6" name="Slayt Numarası Yer Tutucusu 5"/>
          <p:cNvSpPr>
            <a:spLocks noGrp="1"/>
          </p:cNvSpPr>
          <p:nvPr>
            <p:ph type="sldNum" sz="quarter" idx="12"/>
          </p:nvPr>
        </p:nvSpPr>
        <p:spPr/>
        <p:txBody>
          <a:bodyPr rtlCol="0"/>
          <a:lstStyle/>
          <a:p>
            <a:pPr rtl="0"/>
            <a:fld id="{022B156B-59AE-415F-B24B-8756D48BB977}" type="slidenum">
              <a:rPr/>
              <a:t>‹#›</a:t>
            </a:fld>
            <a:endParaRPr dirty="0"/>
          </a:p>
        </p:txBody>
      </p:sp>
      <p:sp>
        <p:nvSpPr>
          <p:cNvPr id="5" name="Alt Bilgi Yer Tutucusu 4"/>
          <p:cNvSpPr>
            <a:spLocks noGrp="1"/>
          </p:cNvSpPr>
          <p:nvPr>
            <p:ph type="ftr" sz="quarter" idx="11"/>
          </p:nvPr>
        </p:nvSpPr>
        <p:spPr/>
        <p:txBody>
          <a:bodyPr rtlCol="0"/>
          <a:lstStyle/>
          <a:p>
            <a:pPr rtl="0"/>
            <a:r>
              <a:rPr lang="tr-TR"/>
              <a:t>Mehmet ÇOLAK - Bilişim Teknolojileri Öğretmeni</a:t>
            </a:r>
            <a:endParaRPr/>
          </a:p>
        </p:txBody>
      </p:sp>
      <p:sp>
        <p:nvSpPr>
          <p:cNvPr id="4" name="Tarih Yer Tutucusu 3"/>
          <p:cNvSpPr>
            <a:spLocks noGrp="1"/>
          </p:cNvSpPr>
          <p:nvPr>
            <p:ph type="dt" sz="half" idx="10"/>
          </p:nvPr>
        </p:nvSpPr>
        <p:spPr/>
        <p:txBody>
          <a:bodyPr rtlCol="0"/>
          <a:lstStyle/>
          <a:p>
            <a:pPr rtl="0"/>
            <a:fld id="{9D1BA2F7-92D1-43CA-BF15-5690C6498165}" type="datetime1">
              <a:rPr lang="tr-TR" smtClean="0"/>
              <a:t>28.12.2017</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4265613" y="1828800"/>
            <a:ext cx="6858002" cy="1828800"/>
          </a:xfrm>
        </p:spPr>
        <p:txBody>
          <a:bodyPr rtlCol="0" anchor="b">
            <a:normAutofit/>
          </a:bodyPr>
          <a:lstStyle>
            <a:lvl1pPr algn="l" rtl="0">
              <a:defRPr sz="4400"/>
            </a:lvl1pPr>
          </a:lstStyle>
          <a:p>
            <a:pPr rtl="0"/>
            <a:r>
              <a:rPr lang="tr-TR"/>
              <a:t>Asıl başlık stilini düzenlemek için tıklayın</a:t>
            </a:r>
            <a:endParaRPr/>
          </a:p>
        </p:txBody>
      </p:sp>
      <p:sp>
        <p:nvSpPr>
          <p:cNvPr id="3" name="Metin Yer Tutucusu 2"/>
          <p:cNvSpPr>
            <a:spLocks noGrp="1"/>
          </p:cNvSpPr>
          <p:nvPr>
            <p:ph type="body" idx="1"/>
          </p:nvPr>
        </p:nvSpPr>
        <p:spPr>
          <a:xfrm>
            <a:off x="4265610" y="3733800"/>
            <a:ext cx="6858002" cy="914400"/>
          </a:xfrm>
        </p:spPr>
        <p:txBody>
          <a:bodyPr rtlCol="0"/>
          <a:lstStyle>
            <a:lvl1pPr marL="0" indent="0" algn="l" rtl="0">
              <a:spcBef>
                <a:spcPts val="0"/>
              </a:spcBef>
              <a:buNone/>
              <a:defRPr sz="2400">
                <a:solidFill>
                  <a:schemeClr val="tx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tr-TR"/>
              <a:t>Asıl metin stillerini düzenle</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a:defRPr>
                <a:latin typeface="+mj-lt"/>
              </a:defRPr>
            </a:lvl1pPr>
          </a:lstStyle>
          <a:p>
            <a:pPr rtl="0"/>
            <a:r>
              <a:rPr lang="tr-TR" dirty="0"/>
              <a:t>Asıl başlık stilini düzenlemek için tıklayın</a:t>
            </a:r>
            <a:endParaRPr dirty="0"/>
          </a:p>
        </p:txBody>
      </p:sp>
      <p:sp>
        <p:nvSpPr>
          <p:cNvPr id="3" name="İçerik Yer Tutucusu 2"/>
          <p:cNvSpPr>
            <a:spLocks noGrp="1"/>
          </p:cNvSpPr>
          <p:nvPr>
            <p:ph sz="half" idx="1"/>
          </p:nvPr>
        </p:nvSpPr>
        <p:spPr>
          <a:xfrm>
            <a:off x="1065212" y="1825625"/>
            <a:ext cx="4954588" cy="4187952"/>
          </a:xfrm>
        </p:spPr>
        <p:txBody>
          <a:bodyPr rtlCol="0"/>
          <a:lstStyle/>
          <a:p>
            <a:pPr lvl="0" rtl="0"/>
            <a:r>
              <a:rPr lang="tr-TR" dirty="0"/>
              <a:t>Asıl metin stillerini düzenle</a:t>
            </a:r>
          </a:p>
          <a:p>
            <a:pPr lvl="1" rtl="0"/>
            <a:r>
              <a:rPr lang="tr-TR" dirty="0"/>
              <a:t>İkinci düzey</a:t>
            </a:r>
          </a:p>
          <a:p>
            <a:pPr lvl="2" rtl="0"/>
            <a:r>
              <a:rPr lang="tr-TR" dirty="0"/>
              <a:t>Üçüncü düzey</a:t>
            </a:r>
          </a:p>
          <a:p>
            <a:pPr lvl="3" rtl="0"/>
            <a:r>
              <a:rPr lang="tr-TR" dirty="0"/>
              <a:t>Dördüncü düzey</a:t>
            </a:r>
          </a:p>
          <a:p>
            <a:pPr lvl="4" rtl="0"/>
            <a:r>
              <a:rPr lang="tr-TR" dirty="0"/>
              <a:t>Beşinci düzey</a:t>
            </a:r>
            <a:endParaRPr dirty="0"/>
          </a:p>
        </p:txBody>
      </p:sp>
      <p:sp>
        <p:nvSpPr>
          <p:cNvPr id="4" name="İçerik Yer Tutucusu 3"/>
          <p:cNvSpPr>
            <a:spLocks noGrp="1"/>
          </p:cNvSpPr>
          <p:nvPr>
            <p:ph sz="half" idx="2"/>
          </p:nvPr>
        </p:nvSpPr>
        <p:spPr>
          <a:xfrm>
            <a:off x="6172200" y="1825625"/>
            <a:ext cx="4951414" cy="4187952"/>
          </a:xfrm>
        </p:spPr>
        <p:txBody>
          <a:bodyPr rtlCol="0"/>
          <a:lstStyle/>
          <a:p>
            <a:pPr lvl="0" rtl="0"/>
            <a:r>
              <a:rPr lang="tr-TR" dirty="0"/>
              <a:t>Asıl metin stillerini düzenle</a:t>
            </a:r>
          </a:p>
          <a:p>
            <a:pPr lvl="1" rtl="0"/>
            <a:r>
              <a:rPr lang="tr-TR" dirty="0"/>
              <a:t>İkinci düzey</a:t>
            </a:r>
          </a:p>
          <a:p>
            <a:pPr lvl="2" rtl="0"/>
            <a:r>
              <a:rPr lang="tr-TR" dirty="0"/>
              <a:t>Üçüncü düzey</a:t>
            </a:r>
          </a:p>
          <a:p>
            <a:pPr lvl="3" rtl="0"/>
            <a:r>
              <a:rPr lang="tr-TR" dirty="0"/>
              <a:t>Dördüncü düzey</a:t>
            </a:r>
          </a:p>
          <a:p>
            <a:pPr lvl="4" rtl="0"/>
            <a:r>
              <a:rPr lang="tr-TR" dirty="0"/>
              <a:t>Beşinci düzey</a:t>
            </a:r>
            <a:endParaRPr dirty="0"/>
          </a:p>
        </p:txBody>
      </p:sp>
      <p:sp>
        <p:nvSpPr>
          <p:cNvPr id="7" name="Slayt Numarası Yer Tutucusu 6"/>
          <p:cNvSpPr>
            <a:spLocks noGrp="1"/>
          </p:cNvSpPr>
          <p:nvPr>
            <p:ph type="sldNum" sz="quarter" idx="12"/>
          </p:nvPr>
        </p:nvSpPr>
        <p:spPr/>
        <p:txBody>
          <a:bodyPr rtlCol="0"/>
          <a:lstStyle/>
          <a:p>
            <a:pPr rtl="0"/>
            <a:fld id="{022B156B-59AE-415F-B24B-8756D48BB977}" type="slidenum">
              <a:rPr/>
              <a:t>‹#›</a:t>
            </a:fld>
            <a:endParaRPr/>
          </a:p>
        </p:txBody>
      </p:sp>
      <p:sp>
        <p:nvSpPr>
          <p:cNvPr id="6" name="Alt Bilgi Yer Tutucusu 5"/>
          <p:cNvSpPr>
            <a:spLocks noGrp="1"/>
          </p:cNvSpPr>
          <p:nvPr>
            <p:ph type="ftr" sz="quarter" idx="11"/>
          </p:nvPr>
        </p:nvSpPr>
        <p:spPr/>
        <p:txBody>
          <a:bodyPr rtlCol="0"/>
          <a:lstStyle/>
          <a:p>
            <a:pPr rtl="0"/>
            <a:r>
              <a:rPr lang="tr-TR"/>
              <a:t>Mehmet ÇOLAK - Bilişim Teknolojileri Öğretmeni</a:t>
            </a:r>
            <a:endParaRPr dirty="0"/>
          </a:p>
        </p:txBody>
      </p:sp>
      <p:sp>
        <p:nvSpPr>
          <p:cNvPr id="5" name="Tarih Yer Tutucusu 4"/>
          <p:cNvSpPr>
            <a:spLocks noGrp="1"/>
          </p:cNvSpPr>
          <p:nvPr>
            <p:ph type="dt" sz="half" idx="10"/>
          </p:nvPr>
        </p:nvSpPr>
        <p:spPr/>
        <p:txBody>
          <a:bodyPr rtlCol="0"/>
          <a:lstStyle/>
          <a:p>
            <a:pPr rtl="0"/>
            <a:fld id="{AB4CF865-D161-4563-9181-AFC64309AE27}" type="datetime1">
              <a:rPr lang="tr-TR" smtClean="0"/>
              <a:t>28.12.2017</a:t>
            </a:fld>
            <a:endParaRPr dirty="0"/>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stilini düzenlemek için tıklayın</a:t>
            </a:r>
            <a:endParaRPr/>
          </a:p>
        </p:txBody>
      </p:sp>
      <p:sp>
        <p:nvSpPr>
          <p:cNvPr id="3" name="Metin Yer Tutucusu 2"/>
          <p:cNvSpPr>
            <a:spLocks noGrp="1"/>
          </p:cNvSpPr>
          <p:nvPr>
            <p:ph type="body" idx="1"/>
          </p:nvPr>
        </p:nvSpPr>
        <p:spPr>
          <a:xfrm>
            <a:off x="1069848"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tr-TR"/>
              <a:t>Asıl metin stillerini düzenle</a:t>
            </a:r>
          </a:p>
        </p:txBody>
      </p:sp>
      <p:sp>
        <p:nvSpPr>
          <p:cNvPr id="4" name="İçerik Yer Tutucusu 3"/>
          <p:cNvSpPr>
            <a:spLocks noGrp="1"/>
          </p:cNvSpPr>
          <p:nvPr>
            <p:ph sz="half" idx="2"/>
          </p:nvPr>
        </p:nvSpPr>
        <p:spPr>
          <a:xfrm>
            <a:off x="1069848" y="2505075"/>
            <a:ext cx="4956048" cy="3476625"/>
          </a:xfrm>
        </p:spPr>
        <p:txBody>
          <a:bodyPr rtlCol="0"/>
          <a:lstStyle/>
          <a:p>
            <a:pPr lvl="0" rtl="0"/>
            <a:r>
              <a:rPr lang="tr-TR"/>
              <a:t>Asıl metin stillerini düzenle</a:t>
            </a:r>
          </a:p>
          <a:p>
            <a:pPr lvl="1" rtl="0"/>
            <a:r>
              <a:rPr lang="tr-TR"/>
              <a:t>İkinci düzey</a:t>
            </a:r>
          </a:p>
          <a:p>
            <a:pPr lvl="2" rtl="0"/>
            <a:r>
              <a:rPr lang="tr-TR"/>
              <a:t>Üçüncü düzey</a:t>
            </a:r>
          </a:p>
          <a:p>
            <a:pPr lvl="3" rtl="0"/>
            <a:r>
              <a:rPr lang="tr-TR"/>
              <a:t>Dördüncü düzey</a:t>
            </a:r>
          </a:p>
          <a:p>
            <a:pPr lvl="4" rtl="0"/>
            <a:r>
              <a:rPr lang="tr-TR"/>
              <a:t>Beşinci düzey</a:t>
            </a:r>
            <a:endParaRPr/>
          </a:p>
        </p:txBody>
      </p:sp>
      <p:sp>
        <p:nvSpPr>
          <p:cNvPr id="5" name="Metin Yer Tutucusu 4"/>
          <p:cNvSpPr>
            <a:spLocks noGrp="1"/>
          </p:cNvSpPr>
          <p:nvPr>
            <p:ph type="body" sz="quarter" idx="3"/>
          </p:nvPr>
        </p:nvSpPr>
        <p:spPr>
          <a:xfrm>
            <a:off x="6172200"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tr-TR"/>
              <a:t>Asıl metin stillerini düzenle</a:t>
            </a:r>
          </a:p>
        </p:txBody>
      </p:sp>
      <p:sp>
        <p:nvSpPr>
          <p:cNvPr id="6" name="İçerik Yer Tutucusu 5"/>
          <p:cNvSpPr>
            <a:spLocks noGrp="1"/>
          </p:cNvSpPr>
          <p:nvPr>
            <p:ph sz="quarter" idx="4"/>
          </p:nvPr>
        </p:nvSpPr>
        <p:spPr>
          <a:xfrm>
            <a:off x="6172200" y="2505075"/>
            <a:ext cx="4956048" cy="3476625"/>
          </a:xfrm>
        </p:spPr>
        <p:txBody>
          <a:bodyPr rtlCol="0"/>
          <a:lstStyle/>
          <a:p>
            <a:pPr lvl="0" rtl="0"/>
            <a:r>
              <a:rPr lang="tr-TR"/>
              <a:t>Asıl metin stillerini düzenle</a:t>
            </a:r>
          </a:p>
          <a:p>
            <a:pPr lvl="1" rtl="0"/>
            <a:r>
              <a:rPr lang="tr-TR"/>
              <a:t>İkinci düzey</a:t>
            </a:r>
          </a:p>
          <a:p>
            <a:pPr lvl="2" rtl="0"/>
            <a:r>
              <a:rPr lang="tr-TR"/>
              <a:t>Üçüncü düzey</a:t>
            </a:r>
          </a:p>
          <a:p>
            <a:pPr lvl="3" rtl="0"/>
            <a:r>
              <a:rPr lang="tr-TR"/>
              <a:t>Dördüncü düzey</a:t>
            </a:r>
          </a:p>
          <a:p>
            <a:pPr lvl="4" rtl="0"/>
            <a:r>
              <a:rPr lang="tr-TR"/>
              <a:t>Beşinci düzey</a:t>
            </a:r>
            <a:endParaRPr/>
          </a:p>
        </p:txBody>
      </p:sp>
      <p:sp>
        <p:nvSpPr>
          <p:cNvPr id="9" name="Slayt Numarası Yer Tutucusu 8"/>
          <p:cNvSpPr>
            <a:spLocks noGrp="1"/>
          </p:cNvSpPr>
          <p:nvPr>
            <p:ph type="sldNum" sz="quarter" idx="12"/>
          </p:nvPr>
        </p:nvSpPr>
        <p:spPr/>
        <p:txBody>
          <a:bodyPr rtlCol="0"/>
          <a:lstStyle/>
          <a:p>
            <a:pPr rtl="0"/>
            <a:fld id="{022B156B-59AE-415F-B24B-8756D48BB977}" type="slidenum">
              <a:rPr/>
              <a:t>‹#›</a:t>
            </a:fld>
            <a:endParaRPr/>
          </a:p>
        </p:txBody>
      </p:sp>
      <p:sp>
        <p:nvSpPr>
          <p:cNvPr id="8" name="Alt Bilgi Yer Tutucusu 7"/>
          <p:cNvSpPr>
            <a:spLocks noGrp="1"/>
          </p:cNvSpPr>
          <p:nvPr>
            <p:ph type="ftr" sz="quarter" idx="11"/>
          </p:nvPr>
        </p:nvSpPr>
        <p:spPr/>
        <p:txBody>
          <a:bodyPr rtlCol="0"/>
          <a:lstStyle/>
          <a:p>
            <a:pPr rtl="0"/>
            <a:r>
              <a:rPr lang="tr-TR"/>
              <a:t>Mehmet ÇOLAK - Bilişim Teknolojileri Öğretmeni</a:t>
            </a:r>
            <a:endParaRPr/>
          </a:p>
        </p:txBody>
      </p:sp>
      <p:sp>
        <p:nvSpPr>
          <p:cNvPr id="7" name="Tarih Yer Tutucusu 6"/>
          <p:cNvSpPr>
            <a:spLocks noGrp="1"/>
          </p:cNvSpPr>
          <p:nvPr>
            <p:ph type="dt" sz="half" idx="10"/>
          </p:nvPr>
        </p:nvSpPr>
        <p:spPr/>
        <p:txBody>
          <a:bodyPr rtlCol="0"/>
          <a:lstStyle/>
          <a:p>
            <a:pPr rtl="0"/>
            <a:fld id="{6A8A7E62-E225-4029-BCD6-BA0CC27E55D5}" type="datetime1">
              <a:rPr lang="tr-TR" smtClean="0"/>
              <a:t>28.12.2017</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stilini düzenlemek için tıklayın</a:t>
            </a:r>
            <a:endParaRPr/>
          </a:p>
        </p:txBody>
      </p:sp>
      <p:sp>
        <p:nvSpPr>
          <p:cNvPr id="5" name="Slayt Numarası Yer Tutucusu 4"/>
          <p:cNvSpPr>
            <a:spLocks noGrp="1"/>
          </p:cNvSpPr>
          <p:nvPr>
            <p:ph type="sldNum" sz="quarter" idx="12"/>
          </p:nvPr>
        </p:nvSpPr>
        <p:spPr/>
        <p:txBody>
          <a:bodyPr rtlCol="0"/>
          <a:lstStyle/>
          <a:p>
            <a:pPr rtl="0"/>
            <a:fld id="{022B156B-59AE-415F-B24B-8756D48BB977}" type="slidenum">
              <a:rPr/>
              <a:t>‹#›</a:t>
            </a:fld>
            <a:endParaRPr/>
          </a:p>
        </p:txBody>
      </p:sp>
      <p:sp>
        <p:nvSpPr>
          <p:cNvPr id="4" name="Alt Bilgi Yer Tutucusu 3"/>
          <p:cNvSpPr>
            <a:spLocks noGrp="1"/>
          </p:cNvSpPr>
          <p:nvPr>
            <p:ph type="ftr" sz="quarter" idx="11"/>
          </p:nvPr>
        </p:nvSpPr>
        <p:spPr/>
        <p:txBody>
          <a:bodyPr rtlCol="0"/>
          <a:lstStyle/>
          <a:p>
            <a:pPr rtl="0"/>
            <a:r>
              <a:rPr lang="tr-TR"/>
              <a:t>Mehmet ÇOLAK - Bilişim Teknolojileri Öğretmeni</a:t>
            </a:r>
            <a:endParaRPr/>
          </a:p>
        </p:txBody>
      </p:sp>
      <p:sp>
        <p:nvSpPr>
          <p:cNvPr id="3" name="Tarih Yer Tutucusu 2"/>
          <p:cNvSpPr>
            <a:spLocks noGrp="1"/>
          </p:cNvSpPr>
          <p:nvPr>
            <p:ph type="dt" sz="half" idx="10"/>
          </p:nvPr>
        </p:nvSpPr>
        <p:spPr/>
        <p:txBody>
          <a:bodyPr rtlCol="0"/>
          <a:lstStyle/>
          <a:p>
            <a:pPr rtl="0"/>
            <a:fld id="{7B2E1451-ADF3-4A06-A7AD-A7E6F5E2CFE6}" type="datetime1">
              <a:rPr lang="tr-TR" smtClean="0"/>
              <a:t>28.12.2017</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rtlCol="0"/>
          <a:lstStyle/>
          <a:p>
            <a:pPr rtl="0"/>
            <a:fld id="{022B156B-59AE-415F-B24B-8756D48BB977}" type="slidenum">
              <a:rPr/>
              <a:t>‹#›</a:t>
            </a:fld>
            <a:endParaRPr/>
          </a:p>
        </p:txBody>
      </p:sp>
      <p:sp>
        <p:nvSpPr>
          <p:cNvPr id="3" name="Alt Bilgi Yer Tutucusu 2"/>
          <p:cNvSpPr>
            <a:spLocks noGrp="1"/>
          </p:cNvSpPr>
          <p:nvPr>
            <p:ph type="ftr" sz="quarter" idx="11"/>
          </p:nvPr>
        </p:nvSpPr>
        <p:spPr/>
        <p:txBody>
          <a:bodyPr rtlCol="0"/>
          <a:lstStyle/>
          <a:p>
            <a:pPr rtl="0"/>
            <a:r>
              <a:rPr lang="tr-TR"/>
              <a:t>Mehmet ÇOLAK - Bilişim Teknolojileri Öğretmeni</a:t>
            </a:r>
            <a:endParaRPr/>
          </a:p>
        </p:txBody>
      </p:sp>
      <p:sp>
        <p:nvSpPr>
          <p:cNvPr id="2" name="Tarih Yer Tutucusu 1"/>
          <p:cNvSpPr>
            <a:spLocks noGrp="1"/>
          </p:cNvSpPr>
          <p:nvPr>
            <p:ph type="dt" sz="half" idx="10"/>
          </p:nvPr>
        </p:nvSpPr>
        <p:spPr/>
        <p:txBody>
          <a:bodyPr rtlCol="0"/>
          <a:lstStyle/>
          <a:p>
            <a:pPr rtl="0"/>
            <a:fld id="{A7FAC31A-F9A9-430E-B67C-DF2581AD2EC0}" type="datetime1">
              <a:rPr lang="tr-TR" smtClean="0"/>
              <a:t>28.12.2017</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sim Yazılı İki Resim">
    <p:spTree>
      <p:nvGrpSpPr>
        <p:cNvPr id="1" name=""/>
        <p:cNvGrpSpPr/>
        <p:nvPr/>
      </p:nvGrpSpPr>
      <p:grpSpPr>
        <a:xfrm>
          <a:off x="0" y="0"/>
          <a:ext cx="0" cy="0"/>
          <a:chOff x="0" y="0"/>
          <a:chExt cx="0" cy="0"/>
        </a:xfrm>
      </p:grpSpPr>
      <p:sp>
        <p:nvSpPr>
          <p:cNvPr id="2" name="Başlık 1"/>
          <p:cNvSpPr>
            <a:spLocks noGrp="1"/>
          </p:cNvSpPr>
          <p:nvPr>
            <p:ph type="title"/>
          </p:nvPr>
        </p:nvSpPr>
        <p:spPr>
          <a:xfrm>
            <a:off x="1065212" y="304799"/>
            <a:ext cx="10058402" cy="1216152"/>
          </a:xfrm>
        </p:spPr>
        <p:txBody>
          <a:bodyPr rtlCol="0"/>
          <a:lstStyle>
            <a:lvl1pPr algn="l" rtl="0">
              <a:defRPr/>
            </a:lvl1pPr>
          </a:lstStyle>
          <a:p>
            <a:pPr rtl="0"/>
            <a:r>
              <a:rPr lang="tr-TR"/>
              <a:t>Asıl başlık stilini düzenlemek için tıklayın</a:t>
            </a:r>
            <a:endParaRPr lang="tr"/>
          </a:p>
        </p:txBody>
      </p:sp>
      <p:grpSp>
        <p:nvGrpSpPr>
          <p:cNvPr id="9" name="Grup 8"/>
          <p:cNvGrpSpPr/>
          <p:nvPr/>
        </p:nvGrpSpPr>
        <p:grpSpPr>
          <a:xfrm>
            <a:off x="1052422" y="1733550"/>
            <a:ext cx="4360503" cy="3050038"/>
            <a:chOff x="895350" y="3313113"/>
            <a:chExt cx="3613151" cy="2790825"/>
          </a:xfrm>
          <a:solidFill>
            <a:schemeClr val="tx1">
              <a:lumMod val="50000"/>
            </a:schemeClr>
          </a:solidFill>
        </p:grpSpPr>
        <p:sp>
          <p:nvSpPr>
            <p:cNvPr id="10"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3"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4"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5"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6"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7"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8"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9"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0"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1"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6" name="Resim Yer Tutucusu 33" descr="Resim eklemek için boş yer tutucu. Yer tutucuya tıklayın ve eklemek istediğiniz resmi seçin."/>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rtl="0">
              <a:buNone/>
              <a:defRPr/>
            </a:lvl1pPr>
          </a:lstStyle>
          <a:p>
            <a:pPr rtl="0"/>
            <a:r>
              <a:rPr lang="tr-TR"/>
              <a:t>Resim eklemek için simgeye tıklayın</a:t>
            </a:r>
            <a:endParaRPr dirty="0"/>
          </a:p>
        </p:txBody>
      </p:sp>
      <p:sp>
        <p:nvSpPr>
          <p:cNvPr id="39" name="Metin Yer Tutucusu 3"/>
          <p:cNvSpPr>
            <a:spLocks noGrp="1"/>
          </p:cNvSpPr>
          <p:nvPr>
            <p:ph type="body" sz="half" idx="2"/>
          </p:nvPr>
        </p:nvSpPr>
        <p:spPr>
          <a:xfrm>
            <a:off x="1052423"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grpSp>
        <p:nvGrpSpPr>
          <p:cNvPr id="22" name="Grup 21"/>
          <p:cNvGrpSpPr/>
          <p:nvPr/>
        </p:nvGrpSpPr>
        <p:grpSpPr>
          <a:xfrm>
            <a:off x="6763111" y="1733550"/>
            <a:ext cx="4360503" cy="3050038"/>
            <a:chOff x="895350" y="3313113"/>
            <a:chExt cx="3613151" cy="2790825"/>
          </a:xfrm>
          <a:solidFill>
            <a:schemeClr val="tx1">
              <a:lumMod val="50000"/>
            </a:schemeClr>
          </a:solidFill>
        </p:grpSpPr>
        <p:sp>
          <p:nvSpPr>
            <p:cNvPr id="23"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4"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5"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6"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7"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8"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9"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0"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1"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2"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3"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4"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7" name="Resim Yer Tutucusu 33" descr="Resim eklemek için boş yer tutucu. Yer tutucuya tıklayın ve eklemek istediğiniz resmi seçin."/>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rtl="0">
              <a:buNone/>
              <a:defRPr/>
            </a:lvl1pPr>
          </a:lstStyle>
          <a:p>
            <a:pPr rtl="0"/>
            <a:r>
              <a:rPr lang="tr-TR"/>
              <a:t>Resim eklemek için simgeye tıklayın</a:t>
            </a:r>
            <a:endParaRPr dirty="0"/>
          </a:p>
        </p:txBody>
      </p:sp>
      <p:sp>
        <p:nvSpPr>
          <p:cNvPr id="40" name="Metin Yer Tutucusu 3"/>
          <p:cNvSpPr>
            <a:spLocks noGrp="1"/>
          </p:cNvSpPr>
          <p:nvPr>
            <p:ph type="body" sz="half" idx="19"/>
          </p:nvPr>
        </p:nvSpPr>
        <p:spPr>
          <a:xfrm>
            <a:off x="6742908"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sp>
        <p:nvSpPr>
          <p:cNvPr id="8" name="Slayt Numarası Yer Tutucusu 7"/>
          <p:cNvSpPr>
            <a:spLocks noGrp="1"/>
          </p:cNvSpPr>
          <p:nvPr>
            <p:ph type="sldNum" sz="quarter" idx="12"/>
          </p:nvPr>
        </p:nvSpPr>
        <p:spPr/>
        <p:txBody>
          <a:bodyPr rtlCol="0"/>
          <a:lstStyle/>
          <a:p>
            <a:pPr rtl="0"/>
            <a:fld id="{022B156B-59AE-415F-B24B-8756D48BB977}" type="slidenum">
              <a:rPr/>
              <a:pPr/>
              <a:t>‹#›</a:t>
            </a:fld>
            <a:endParaRPr/>
          </a:p>
        </p:txBody>
      </p:sp>
      <p:sp>
        <p:nvSpPr>
          <p:cNvPr id="7" name="Alt Bilgi Yer Tutucusu 6"/>
          <p:cNvSpPr>
            <a:spLocks noGrp="1"/>
          </p:cNvSpPr>
          <p:nvPr>
            <p:ph type="ftr" sz="quarter" idx="11"/>
          </p:nvPr>
        </p:nvSpPr>
        <p:spPr/>
        <p:txBody>
          <a:bodyPr rtlCol="0"/>
          <a:lstStyle/>
          <a:p>
            <a:pPr rtl="0"/>
            <a:r>
              <a:rPr lang="tr-TR"/>
              <a:t>Mehmet ÇOLAK - Bilişim Teknolojileri Öğretmeni</a:t>
            </a:r>
            <a:endParaRPr/>
          </a:p>
        </p:txBody>
      </p:sp>
      <p:sp>
        <p:nvSpPr>
          <p:cNvPr id="6" name="Tarih Yer Tutucusu 5"/>
          <p:cNvSpPr>
            <a:spLocks noGrp="1"/>
          </p:cNvSpPr>
          <p:nvPr>
            <p:ph type="dt" sz="half" idx="10"/>
          </p:nvPr>
        </p:nvSpPr>
        <p:spPr/>
        <p:txBody>
          <a:bodyPr rtlCol="0"/>
          <a:lstStyle/>
          <a:p>
            <a:pPr rtl="0"/>
            <a:fld id="{6C1CE534-1530-49A5-94E5-52057697A736}" type="datetime1">
              <a:rPr lang="tr-TR" smtClean="0"/>
              <a:t>28.12.2017</a:t>
            </a:fld>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sim Yazılı Üç Resim">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stilini düzenlemek için tıklayın</a:t>
            </a:r>
            <a:endParaRPr lang="tr"/>
          </a:p>
        </p:txBody>
      </p:sp>
      <p:grpSp>
        <p:nvGrpSpPr>
          <p:cNvPr id="52" name="Gr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4"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5"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6"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7"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8"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9"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0"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1"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2"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3"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4"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79" name="Resim Yer Tutucusu 33" descr="Resim eklemek için boş yer tutucu. Yer tutucuya tıklayın ve eklemek istediğiniz resmi seçin."/>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rtl="0">
              <a:buNone/>
              <a:defRPr/>
            </a:lvl1pPr>
          </a:lstStyle>
          <a:p>
            <a:pPr rtl="0"/>
            <a:r>
              <a:rPr lang="tr-TR"/>
              <a:t>Resim eklemek için simgeye tıklayın</a:t>
            </a:r>
            <a:endParaRPr dirty="0"/>
          </a:p>
        </p:txBody>
      </p:sp>
      <p:sp>
        <p:nvSpPr>
          <p:cNvPr id="81" name="Metin Yer Tutucusu 3"/>
          <p:cNvSpPr>
            <a:spLocks noGrp="1"/>
          </p:cNvSpPr>
          <p:nvPr>
            <p:ph type="body" sz="half" idx="2"/>
          </p:nvPr>
        </p:nvSpPr>
        <p:spPr>
          <a:xfrm>
            <a:off x="123521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grpSp>
        <p:nvGrpSpPr>
          <p:cNvPr id="84" name="Gr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6"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7"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8"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9"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0"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1"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2"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3"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4"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5"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6"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78" name="Resim Yer Tutucusu 33" descr="Resim eklemek için boş yer tutucu. Yer tutucuya tıklayın ve eklemek istediğiniz resmi seçin."/>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rtl="0">
              <a:buNone/>
              <a:defRPr/>
            </a:lvl1pPr>
          </a:lstStyle>
          <a:p>
            <a:pPr rtl="0"/>
            <a:r>
              <a:rPr lang="tr-TR"/>
              <a:t>Resim eklemek için simgeye tıklayın</a:t>
            </a:r>
            <a:endParaRPr dirty="0"/>
          </a:p>
        </p:txBody>
      </p:sp>
      <p:sp>
        <p:nvSpPr>
          <p:cNvPr id="82" name="Metin Yer Tutucusu 3"/>
          <p:cNvSpPr>
            <a:spLocks noGrp="1"/>
          </p:cNvSpPr>
          <p:nvPr>
            <p:ph type="body" sz="half" idx="21"/>
          </p:nvPr>
        </p:nvSpPr>
        <p:spPr>
          <a:xfrm>
            <a:off x="4707208"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grpSp>
        <p:nvGrpSpPr>
          <p:cNvPr id="97" name="Gr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9"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0"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1"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2"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3"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4"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5"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6"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7"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8"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9"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80" name="Resim Yer Tutucusu 33" descr="Resim eklemek için boş yer tutucu. Yer tutucuya tıklayın ve eklemek istediğiniz resmi seçin."/>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rtl="0">
              <a:buNone/>
              <a:defRPr/>
            </a:lvl1pPr>
          </a:lstStyle>
          <a:p>
            <a:pPr rtl="0"/>
            <a:r>
              <a:rPr lang="tr-TR"/>
              <a:t>Resim eklemek için simgeye tıklayın</a:t>
            </a:r>
            <a:endParaRPr dirty="0"/>
          </a:p>
        </p:txBody>
      </p:sp>
      <p:sp>
        <p:nvSpPr>
          <p:cNvPr id="83" name="Metin Yer Tutucusu 3"/>
          <p:cNvSpPr>
            <a:spLocks noGrp="1"/>
          </p:cNvSpPr>
          <p:nvPr>
            <p:ph type="body" sz="half" idx="22"/>
          </p:nvPr>
        </p:nvSpPr>
        <p:spPr>
          <a:xfrm>
            <a:off x="820908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sp>
        <p:nvSpPr>
          <p:cNvPr id="8" name="Slayt Numarası Yer Tutucusu 7"/>
          <p:cNvSpPr>
            <a:spLocks noGrp="1"/>
          </p:cNvSpPr>
          <p:nvPr>
            <p:ph type="sldNum" sz="quarter" idx="12"/>
          </p:nvPr>
        </p:nvSpPr>
        <p:spPr/>
        <p:txBody>
          <a:bodyPr rtlCol="0"/>
          <a:lstStyle/>
          <a:p>
            <a:pPr rtl="0"/>
            <a:fld id="{022B156B-59AE-415F-B24B-8756D48BB977}" type="slidenum">
              <a:rPr/>
              <a:pPr/>
              <a:t>‹#›</a:t>
            </a:fld>
            <a:endParaRPr/>
          </a:p>
        </p:txBody>
      </p:sp>
      <p:sp>
        <p:nvSpPr>
          <p:cNvPr id="7" name="Alt Bilgi Yer Tutucusu 6"/>
          <p:cNvSpPr>
            <a:spLocks noGrp="1"/>
          </p:cNvSpPr>
          <p:nvPr>
            <p:ph type="ftr" sz="quarter" idx="11"/>
          </p:nvPr>
        </p:nvSpPr>
        <p:spPr/>
        <p:txBody>
          <a:bodyPr rtlCol="0"/>
          <a:lstStyle/>
          <a:p>
            <a:pPr rtl="0"/>
            <a:r>
              <a:rPr lang="tr-TR"/>
              <a:t>Mehmet ÇOLAK - Bilişim Teknolojileri Öğretmeni</a:t>
            </a:r>
            <a:endParaRPr/>
          </a:p>
        </p:txBody>
      </p:sp>
      <p:sp>
        <p:nvSpPr>
          <p:cNvPr id="6" name="Tarih Yer Tutucusu 5"/>
          <p:cNvSpPr>
            <a:spLocks noGrp="1"/>
          </p:cNvSpPr>
          <p:nvPr>
            <p:ph type="dt" sz="half" idx="10"/>
          </p:nvPr>
        </p:nvSpPr>
        <p:spPr/>
        <p:txBody>
          <a:bodyPr rtlCol="0"/>
          <a:lstStyle/>
          <a:p>
            <a:pPr rtl="0"/>
            <a:fld id="{EAC832FE-4004-4847-916C-66A5BC0B23F2}" type="datetime1">
              <a:rPr lang="tr-TR" smtClean="0"/>
              <a:t>28.12.2017</a:t>
            </a:fld>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tr"/>
              <a:t>Asıl başlık stili için tıklatın</a:t>
            </a:r>
            <a:endParaRPr/>
          </a:p>
        </p:txBody>
      </p:sp>
      <p:sp>
        <p:nvSpPr>
          <p:cNvPr id="3" name="Metin Yer Tutucusu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tr"/>
              <a:t>Asıl metin stillerini düzenle</a:t>
            </a:r>
          </a:p>
          <a:p>
            <a:pPr lvl="1" rtl="0"/>
            <a:r>
              <a:rPr lang="tr"/>
              <a:t>İkinci düzey</a:t>
            </a:r>
          </a:p>
          <a:p>
            <a:pPr lvl="2" rtl="0"/>
            <a:r>
              <a:rPr lang="tr"/>
              <a:t>Üçüncü düzey</a:t>
            </a:r>
          </a:p>
          <a:p>
            <a:pPr lvl="3" rtl="0"/>
            <a:r>
              <a:rPr lang="tr"/>
              <a:t>Dördüncü düzey</a:t>
            </a:r>
          </a:p>
          <a:p>
            <a:pPr lvl="4" rtl="0"/>
            <a:r>
              <a:rPr lang="tr"/>
              <a:t>Beşinci düzey</a:t>
            </a:r>
            <a:endParaRPr/>
          </a:p>
        </p:txBody>
      </p:sp>
      <p:sp>
        <p:nvSpPr>
          <p:cNvPr id="6" name="Slayt Numarası Yer Tutucusu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rtl="0">
              <a:defRPr sz="1100">
                <a:solidFill>
                  <a:schemeClr val="tx1"/>
                </a:solidFill>
              </a:defRPr>
            </a:lvl1pPr>
          </a:lstStyle>
          <a:p>
            <a:pPr rtl="0"/>
            <a:fld id="{022B156B-59AE-415F-B24B-8756D48BB977}" type="slidenum">
              <a:rPr lang="en-US" smtClean="0"/>
              <a:pPr/>
              <a:t>‹#›</a:t>
            </a:fld>
            <a:endParaRPr lang="en-US"/>
          </a:p>
        </p:txBody>
      </p:sp>
      <p:sp>
        <p:nvSpPr>
          <p:cNvPr id="5" name="Alt Bilgi Yer Tutucusu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rtl="0">
              <a:defRPr sz="1100">
                <a:solidFill>
                  <a:schemeClr val="tx1"/>
                </a:solidFill>
              </a:defRPr>
            </a:lvl1pPr>
          </a:lstStyle>
          <a:p>
            <a:pPr rtl="0"/>
            <a:r>
              <a:rPr lang="en-US"/>
              <a:t>Mehmet ÇOLAK - Bilişim Teknolojileri Öğretmeni</a:t>
            </a:r>
          </a:p>
        </p:txBody>
      </p:sp>
      <p:sp>
        <p:nvSpPr>
          <p:cNvPr id="4" name="Tarih Yer Tutucusu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defRPr>
            </a:lvl1pPr>
          </a:lstStyle>
          <a:p>
            <a:pPr rtl="0"/>
            <a:fld id="{0538848E-7660-4C40-BA5E-1BE31A943E66}" type="datetime1">
              <a:rPr lang="tr-TR" smtClean="0"/>
              <a:t>28.12.2017</a:t>
            </a:fld>
            <a:endParaRPr lang="en-US"/>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hf hdr="0"/>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rtlCol="0">
            <a:normAutofit/>
          </a:bodyPr>
          <a:lstStyle/>
          <a:p>
            <a:r>
              <a:rPr lang="tr-TR" dirty="0"/>
              <a:t>Bilgisayar Bilimi</a:t>
            </a:r>
            <a:endParaRPr lang="tr" dirty="0"/>
          </a:p>
        </p:txBody>
      </p:sp>
      <p:sp>
        <p:nvSpPr>
          <p:cNvPr id="3" name="Alt Başlık 2"/>
          <p:cNvSpPr>
            <a:spLocks noGrp="1"/>
          </p:cNvSpPr>
          <p:nvPr>
            <p:ph type="subTitle" idx="1"/>
          </p:nvPr>
        </p:nvSpPr>
        <p:spPr/>
        <p:txBody>
          <a:bodyPr rtlCol="0">
            <a:normAutofit/>
          </a:bodyPr>
          <a:lstStyle/>
          <a:p>
            <a:r>
              <a:rPr lang="tr-TR" dirty="0"/>
              <a:t>Döngüler</a:t>
            </a:r>
            <a:endParaRPr lang="tr" dirty="0"/>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45733AF-9351-4042-A7A7-24F49F7424BA}"/>
              </a:ext>
            </a:extLst>
          </p:cNvPr>
          <p:cNvSpPr>
            <a:spLocks noGrp="1"/>
          </p:cNvSpPr>
          <p:nvPr>
            <p:ph type="title"/>
          </p:nvPr>
        </p:nvSpPr>
        <p:spPr/>
        <p:txBody>
          <a:bodyPr/>
          <a:lstStyle/>
          <a:p>
            <a:r>
              <a:rPr lang="tr-TR" dirty="0"/>
              <a:t>4. İç İçe 3’lü Döngü</a:t>
            </a:r>
          </a:p>
        </p:txBody>
      </p:sp>
      <p:sp>
        <p:nvSpPr>
          <p:cNvPr id="3" name="İçerik Yer Tutucusu 2">
            <a:extLst>
              <a:ext uri="{FF2B5EF4-FFF2-40B4-BE49-F238E27FC236}">
                <a16:creationId xmlns:a16="http://schemas.microsoft.com/office/drawing/2014/main" id="{47CB895E-1E50-48FE-B19C-747BA48D5F9A}"/>
              </a:ext>
            </a:extLst>
          </p:cNvPr>
          <p:cNvSpPr>
            <a:spLocks noGrp="1"/>
          </p:cNvSpPr>
          <p:nvPr>
            <p:ph idx="1"/>
          </p:nvPr>
        </p:nvSpPr>
        <p:spPr>
          <a:xfrm>
            <a:off x="1065214" y="1752600"/>
            <a:ext cx="5030786" cy="4229100"/>
          </a:xfrm>
        </p:spPr>
        <p:txBody>
          <a:bodyPr>
            <a:normAutofit/>
          </a:bodyPr>
          <a:lstStyle/>
          <a:p>
            <a:pPr marL="0" indent="0">
              <a:buNone/>
            </a:pPr>
            <a:r>
              <a:rPr lang="tr-TR" dirty="0">
                <a:solidFill>
                  <a:schemeClr val="accent3">
                    <a:lumMod val="50000"/>
                  </a:schemeClr>
                </a:solidFill>
              </a:rPr>
              <a:t># ABC harflerinin farklı </a:t>
            </a:r>
            <a:r>
              <a:rPr lang="tr-TR" dirty="0" err="1">
                <a:solidFill>
                  <a:schemeClr val="accent3">
                    <a:lumMod val="50000"/>
                  </a:schemeClr>
                </a:solidFill>
              </a:rPr>
              <a:t>permütasyonu</a:t>
            </a:r>
            <a:r>
              <a:rPr lang="tr-TR" dirty="0">
                <a:solidFill>
                  <a:schemeClr val="accent3">
                    <a:lumMod val="50000"/>
                  </a:schemeClr>
                </a:solidFill>
              </a:rPr>
              <a:t>:</a:t>
            </a:r>
          </a:p>
          <a:p>
            <a:pPr marL="393192" lvl="1" indent="0">
              <a:buNone/>
            </a:pPr>
            <a:r>
              <a:rPr lang="tr-TR" b="1" dirty="0" err="1"/>
              <a:t>for</a:t>
            </a:r>
            <a:r>
              <a:rPr lang="tr-TR" b="1" dirty="0"/>
              <a:t> ilk in “ABC”:</a:t>
            </a:r>
          </a:p>
          <a:p>
            <a:pPr marL="393192" lvl="1" indent="0">
              <a:buNone/>
            </a:pPr>
            <a:r>
              <a:rPr lang="tr-TR" b="1" dirty="0" err="1"/>
              <a:t>for</a:t>
            </a:r>
            <a:r>
              <a:rPr lang="tr-TR" b="1" dirty="0"/>
              <a:t> ikinci in “ABC”:</a:t>
            </a:r>
          </a:p>
          <a:p>
            <a:pPr marL="393192" lvl="1" indent="0">
              <a:buNone/>
            </a:pPr>
            <a:r>
              <a:rPr lang="tr-TR" b="1" dirty="0" err="1"/>
              <a:t>if</a:t>
            </a:r>
            <a:r>
              <a:rPr lang="tr-TR" b="1" dirty="0"/>
              <a:t> ikinci != ilk:</a:t>
            </a:r>
          </a:p>
          <a:p>
            <a:pPr marL="393192" lvl="1" indent="0">
              <a:buNone/>
            </a:pPr>
            <a:r>
              <a:rPr lang="tr-TR" b="1" dirty="0" err="1"/>
              <a:t>for</a:t>
            </a:r>
            <a:r>
              <a:rPr lang="tr-TR" b="1" dirty="0"/>
              <a:t> </a:t>
            </a:r>
            <a:r>
              <a:rPr lang="tr-TR" b="1" dirty="0" err="1"/>
              <a:t>ucuncu</a:t>
            </a:r>
            <a:r>
              <a:rPr lang="tr-TR" b="1" dirty="0"/>
              <a:t> in “ABC”:</a:t>
            </a:r>
          </a:p>
          <a:p>
            <a:pPr marL="393192" lvl="1" indent="0">
              <a:buNone/>
            </a:pPr>
            <a:r>
              <a:rPr lang="tr-TR" b="1" dirty="0" err="1"/>
              <a:t>if</a:t>
            </a:r>
            <a:r>
              <a:rPr lang="tr-TR" b="1" dirty="0"/>
              <a:t> </a:t>
            </a:r>
            <a:r>
              <a:rPr lang="tr-TR" b="1" dirty="0" err="1"/>
              <a:t>ucuncu</a:t>
            </a:r>
            <a:r>
              <a:rPr lang="tr-TR" b="1" dirty="0"/>
              <a:t> != ilk </a:t>
            </a:r>
            <a:r>
              <a:rPr lang="tr-TR" b="1" dirty="0" err="1"/>
              <a:t>and</a:t>
            </a:r>
            <a:r>
              <a:rPr lang="tr-TR" b="1" dirty="0"/>
              <a:t> </a:t>
            </a:r>
            <a:r>
              <a:rPr lang="tr-TR" b="1" dirty="0" err="1"/>
              <a:t>ucuncu</a:t>
            </a:r>
            <a:r>
              <a:rPr lang="tr-TR" b="1" dirty="0"/>
              <a:t> != ikinci:</a:t>
            </a:r>
          </a:p>
          <a:p>
            <a:pPr marL="393192" lvl="1" indent="0">
              <a:buNone/>
            </a:pPr>
            <a:r>
              <a:rPr lang="tr-TR" b="1" dirty="0" err="1"/>
              <a:t>print</a:t>
            </a:r>
            <a:r>
              <a:rPr lang="tr-TR" b="1" dirty="0"/>
              <a:t>(ilk + ikinci + </a:t>
            </a:r>
            <a:r>
              <a:rPr lang="tr-TR" b="1" dirty="0" err="1"/>
              <a:t>ucuncu</a:t>
            </a:r>
            <a:r>
              <a:rPr lang="tr-TR" b="1" dirty="0"/>
              <a:t>)</a:t>
            </a:r>
          </a:p>
        </p:txBody>
      </p:sp>
      <p:sp>
        <p:nvSpPr>
          <p:cNvPr id="4" name="Slayt Numarası Yer Tutucusu 3">
            <a:extLst>
              <a:ext uri="{FF2B5EF4-FFF2-40B4-BE49-F238E27FC236}">
                <a16:creationId xmlns:a16="http://schemas.microsoft.com/office/drawing/2014/main" id="{E6D682BF-6BDB-4A07-B657-7426D3E1A5BF}"/>
              </a:ext>
            </a:extLst>
          </p:cNvPr>
          <p:cNvSpPr>
            <a:spLocks noGrp="1"/>
          </p:cNvSpPr>
          <p:nvPr>
            <p:ph type="sldNum" sz="quarter" idx="12"/>
          </p:nvPr>
        </p:nvSpPr>
        <p:spPr/>
        <p:txBody>
          <a:bodyPr/>
          <a:lstStyle/>
          <a:p>
            <a:pPr rtl="0"/>
            <a:fld id="{022B156B-59AE-415F-B24B-8756D48BB977}" type="slidenum">
              <a:rPr lang="tr-TR" smtClean="0"/>
              <a:t>10</a:t>
            </a:fld>
            <a:endParaRPr lang="tr-TR" dirty="0"/>
          </a:p>
        </p:txBody>
      </p:sp>
      <p:sp>
        <p:nvSpPr>
          <p:cNvPr id="5" name="Alt Bilgi Yer Tutucusu 4">
            <a:extLst>
              <a:ext uri="{FF2B5EF4-FFF2-40B4-BE49-F238E27FC236}">
                <a16:creationId xmlns:a16="http://schemas.microsoft.com/office/drawing/2014/main" id="{BB3999D7-D172-46A3-BAAE-49DC321DB76B}"/>
              </a:ext>
            </a:extLst>
          </p:cNvPr>
          <p:cNvSpPr>
            <a:spLocks noGrp="1"/>
          </p:cNvSpPr>
          <p:nvPr>
            <p:ph type="ftr" sz="quarter" idx="11"/>
          </p:nvPr>
        </p:nvSpPr>
        <p:spPr/>
        <p:txBody>
          <a:bodyPr/>
          <a:lstStyle/>
          <a:p>
            <a:pPr rtl="0"/>
            <a:r>
              <a:rPr lang="tr-TR"/>
              <a:t>Mehmet ÇOLAK - Bilişim Teknolojileri Öğretmeni</a:t>
            </a:r>
          </a:p>
        </p:txBody>
      </p:sp>
      <p:sp>
        <p:nvSpPr>
          <p:cNvPr id="6" name="Veri Yer Tutucusu 5">
            <a:extLst>
              <a:ext uri="{FF2B5EF4-FFF2-40B4-BE49-F238E27FC236}">
                <a16:creationId xmlns:a16="http://schemas.microsoft.com/office/drawing/2014/main" id="{3214EB65-0EFF-4AA0-AB9E-5B08AE28DB0D}"/>
              </a:ext>
            </a:extLst>
          </p:cNvPr>
          <p:cNvSpPr>
            <a:spLocks noGrp="1"/>
          </p:cNvSpPr>
          <p:nvPr>
            <p:ph type="dt" sz="half" idx="10"/>
          </p:nvPr>
        </p:nvSpPr>
        <p:spPr/>
        <p:txBody>
          <a:bodyPr/>
          <a:lstStyle/>
          <a:p>
            <a:pPr rtl="0"/>
            <a:fld id="{9D1BA2F7-92D1-43CA-BF15-5690C6498165}" type="datetime1">
              <a:rPr lang="tr-TR" smtClean="0"/>
              <a:t>28.12.2017</a:t>
            </a:fld>
            <a:endParaRPr lang="tr-TR"/>
          </a:p>
        </p:txBody>
      </p:sp>
      <p:sp>
        <p:nvSpPr>
          <p:cNvPr id="7" name="İçerik Yer Tutucusu 2">
            <a:extLst>
              <a:ext uri="{FF2B5EF4-FFF2-40B4-BE49-F238E27FC236}">
                <a16:creationId xmlns:a16="http://schemas.microsoft.com/office/drawing/2014/main" id="{8BF0D6A2-30D9-476F-9E23-D68439A07CC0}"/>
              </a:ext>
            </a:extLst>
          </p:cNvPr>
          <p:cNvSpPr txBox="1">
            <a:spLocks/>
          </p:cNvSpPr>
          <p:nvPr/>
        </p:nvSpPr>
        <p:spPr>
          <a:xfrm>
            <a:off x="6094413" y="1752600"/>
            <a:ext cx="5030786" cy="4229100"/>
          </a:xfrm>
          <a:prstGeom prst="rect">
            <a:avLst/>
          </a:prstGeom>
        </p:spPr>
        <p:txBody>
          <a:bodyPr vert="horz" lIns="91440" tIns="45720" rIns="91440" bIns="45720" rtlCol="0">
            <a:norm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Agency FB" panose="020B0503020202020204" pitchFamily="34" charset="0"/>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Agency FB" panose="020B0503020202020204" pitchFamily="34" charset="0"/>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Agency FB" panose="020B0503020202020204" pitchFamily="34" charset="0"/>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Agency FB" panose="020B0503020202020204" pitchFamily="34" charset="0"/>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Agency FB" panose="020B0503020202020204" pitchFamily="34" charset="0"/>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tr-TR" dirty="0"/>
              <a:t>Ekran Çıktısı</a:t>
            </a:r>
          </a:p>
          <a:p>
            <a:pPr marL="393192" lvl="1" indent="0">
              <a:buNone/>
            </a:pPr>
            <a:r>
              <a:rPr lang="tr-TR" b="1" dirty="0"/>
              <a:t>ABC</a:t>
            </a:r>
          </a:p>
          <a:p>
            <a:pPr marL="393192" lvl="1" indent="0">
              <a:buNone/>
            </a:pPr>
            <a:r>
              <a:rPr lang="tr-TR" b="1" dirty="0"/>
              <a:t>ACB</a:t>
            </a:r>
          </a:p>
          <a:p>
            <a:pPr marL="393192" lvl="1" indent="0">
              <a:buNone/>
            </a:pPr>
            <a:r>
              <a:rPr lang="tr-TR" b="1" dirty="0"/>
              <a:t>BAC</a:t>
            </a:r>
          </a:p>
          <a:p>
            <a:pPr marL="393192" lvl="1" indent="0">
              <a:buNone/>
            </a:pPr>
            <a:r>
              <a:rPr lang="tr-TR" b="1" dirty="0"/>
              <a:t>BCA</a:t>
            </a:r>
          </a:p>
          <a:p>
            <a:pPr marL="393192" lvl="1" indent="0">
              <a:buNone/>
            </a:pPr>
            <a:r>
              <a:rPr lang="tr-TR" b="1" dirty="0"/>
              <a:t>CAB</a:t>
            </a:r>
          </a:p>
          <a:p>
            <a:pPr marL="393192" lvl="1" indent="0">
              <a:buNone/>
            </a:pPr>
            <a:r>
              <a:rPr lang="tr-TR" b="1" dirty="0"/>
              <a:t>CBA</a:t>
            </a:r>
          </a:p>
        </p:txBody>
      </p:sp>
    </p:spTree>
    <p:extLst>
      <p:ext uri="{BB962C8B-B14F-4D97-AF65-F5344CB8AC3E}">
        <p14:creationId xmlns:p14="http://schemas.microsoft.com/office/powerpoint/2010/main" val="3073437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45733AF-9351-4042-A7A7-24F49F7424BA}"/>
              </a:ext>
            </a:extLst>
          </p:cNvPr>
          <p:cNvSpPr>
            <a:spLocks noGrp="1"/>
          </p:cNvSpPr>
          <p:nvPr>
            <p:ph type="title"/>
          </p:nvPr>
        </p:nvSpPr>
        <p:spPr/>
        <p:txBody>
          <a:bodyPr/>
          <a:lstStyle/>
          <a:p>
            <a:r>
              <a:rPr lang="tr-TR" dirty="0"/>
              <a:t>5. </a:t>
            </a:r>
            <a:r>
              <a:rPr lang="tr-TR" dirty="0" err="1"/>
              <a:t>While</a:t>
            </a:r>
            <a:r>
              <a:rPr lang="tr-TR" dirty="0"/>
              <a:t> Döngüsü</a:t>
            </a:r>
          </a:p>
        </p:txBody>
      </p:sp>
      <p:sp>
        <p:nvSpPr>
          <p:cNvPr id="3" name="İçerik Yer Tutucusu 2">
            <a:extLst>
              <a:ext uri="{FF2B5EF4-FFF2-40B4-BE49-F238E27FC236}">
                <a16:creationId xmlns:a16="http://schemas.microsoft.com/office/drawing/2014/main" id="{47CB895E-1E50-48FE-B19C-747BA48D5F9A}"/>
              </a:ext>
            </a:extLst>
          </p:cNvPr>
          <p:cNvSpPr>
            <a:spLocks noGrp="1"/>
          </p:cNvSpPr>
          <p:nvPr>
            <p:ph idx="1"/>
          </p:nvPr>
        </p:nvSpPr>
        <p:spPr/>
        <p:txBody>
          <a:bodyPr>
            <a:normAutofit/>
          </a:bodyPr>
          <a:lstStyle/>
          <a:p>
            <a:pPr marL="393192" lvl="1" indent="0">
              <a:buNone/>
            </a:pPr>
            <a:r>
              <a:rPr lang="tr-TR" b="1" dirty="0" err="1"/>
              <a:t>sayac</a:t>
            </a:r>
            <a:r>
              <a:rPr lang="tr-TR" b="1" dirty="0"/>
              <a:t> = 1 </a:t>
            </a:r>
            <a:r>
              <a:rPr lang="tr-TR" b="1" dirty="0">
                <a:solidFill>
                  <a:schemeClr val="accent3">
                    <a:lumMod val="50000"/>
                  </a:schemeClr>
                </a:solidFill>
              </a:rPr>
              <a:t># Başlangıç değeri kontrol değişkenine atanır.</a:t>
            </a:r>
          </a:p>
          <a:p>
            <a:pPr marL="393192" lvl="1" indent="0">
              <a:buNone/>
            </a:pPr>
            <a:r>
              <a:rPr lang="tr-TR" b="1" dirty="0" err="1"/>
              <a:t>while</a:t>
            </a:r>
            <a:r>
              <a:rPr lang="tr-TR" b="1" dirty="0"/>
              <a:t> </a:t>
            </a:r>
            <a:r>
              <a:rPr lang="tr-TR" b="1" dirty="0" err="1"/>
              <a:t>sayac</a:t>
            </a:r>
            <a:r>
              <a:rPr lang="tr-TR" b="1" dirty="0"/>
              <a:t> &lt;= 5: </a:t>
            </a:r>
            <a:r>
              <a:rPr lang="tr-TR" b="1" dirty="0">
                <a:solidFill>
                  <a:schemeClr val="accent3">
                    <a:lumMod val="50000"/>
                  </a:schemeClr>
                </a:solidFill>
              </a:rPr>
              <a:t>#İstenilen değere ulaşıp ulaşmadığını kontrol eder.</a:t>
            </a:r>
          </a:p>
          <a:p>
            <a:pPr marL="393192" lvl="1" indent="0">
              <a:buNone/>
            </a:pPr>
            <a:r>
              <a:rPr lang="tr-TR" b="1" dirty="0" err="1"/>
              <a:t>print</a:t>
            </a:r>
            <a:r>
              <a:rPr lang="tr-TR" b="1" dirty="0"/>
              <a:t>(</a:t>
            </a:r>
            <a:r>
              <a:rPr lang="tr-TR" b="1" dirty="0" err="1"/>
              <a:t>sayac</a:t>
            </a:r>
            <a:r>
              <a:rPr lang="tr-TR" b="1" dirty="0"/>
              <a:t>)  </a:t>
            </a:r>
            <a:r>
              <a:rPr lang="tr-TR" b="1" dirty="0">
                <a:solidFill>
                  <a:schemeClr val="accent3">
                    <a:lumMod val="50000"/>
                  </a:schemeClr>
                </a:solidFill>
              </a:rPr>
              <a:t># Sayaç değerini ekrana yazar.</a:t>
            </a:r>
          </a:p>
          <a:p>
            <a:pPr marL="393192" lvl="1" indent="0">
              <a:buNone/>
            </a:pPr>
            <a:r>
              <a:rPr lang="tr-TR" b="1" dirty="0" err="1"/>
              <a:t>sayac</a:t>
            </a:r>
            <a:r>
              <a:rPr lang="tr-TR" b="1" dirty="0"/>
              <a:t>+= 1  </a:t>
            </a:r>
            <a:r>
              <a:rPr lang="tr-TR" b="1" dirty="0">
                <a:solidFill>
                  <a:schemeClr val="accent3">
                    <a:lumMod val="50000"/>
                  </a:schemeClr>
                </a:solidFill>
              </a:rPr>
              <a:t># Sayaç değerini 1 arttırır.</a:t>
            </a:r>
          </a:p>
          <a:p>
            <a:pPr marL="0" indent="0">
              <a:buNone/>
            </a:pPr>
            <a:r>
              <a:rPr lang="tr-TR" dirty="0" err="1"/>
              <a:t>While</a:t>
            </a:r>
            <a:r>
              <a:rPr lang="tr-TR" dirty="0"/>
              <a:t> ifadesi, aşağıdaki ifadeleri 5 kere tekrar eder.</a:t>
            </a:r>
          </a:p>
          <a:p>
            <a:pPr marL="393192" lvl="1" indent="0">
              <a:buNone/>
            </a:pPr>
            <a:r>
              <a:rPr lang="tr-TR" b="1" dirty="0"/>
              <a:t>&gt;&gt;&gt;</a:t>
            </a:r>
            <a:r>
              <a:rPr lang="tr-TR" b="1" dirty="0" err="1"/>
              <a:t>print</a:t>
            </a:r>
            <a:r>
              <a:rPr lang="tr-TR" b="1" dirty="0"/>
              <a:t>(</a:t>
            </a:r>
            <a:r>
              <a:rPr lang="tr-TR" b="1" dirty="0" err="1"/>
              <a:t>sayac</a:t>
            </a:r>
            <a:r>
              <a:rPr lang="tr-TR" b="1" dirty="0"/>
              <a:t>)</a:t>
            </a:r>
          </a:p>
          <a:p>
            <a:pPr marL="393192" lvl="1" indent="0">
              <a:buNone/>
            </a:pPr>
            <a:r>
              <a:rPr lang="tr-TR" b="1" dirty="0"/>
              <a:t>&gt;&gt;&gt;</a:t>
            </a:r>
            <a:r>
              <a:rPr lang="tr-TR" b="1" dirty="0" err="1"/>
              <a:t>sayac</a:t>
            </a:r>
            <a:r>
              <a:rPr lang="tr-TR" b="1" dirty="0"/>
              <a:t> += 1</a:t>
            </a:r>
          </a:p>
        </p:txBody>
      </p:sp>
      <p:sp>
        <p:nvSpPr>
          <p:cNvPr id="4" name="Slayt Numarası Yer Tutucusu 3">
            <a:extLst>
              <a:ext uri="{FF2B5EF4-FFF2-40B4-BE49-F238E27FC236}">
                <a16:creationId xmlns:a16="http://schemas.microsoft.com/office/drawing/2014/main" id="{E6D682BF-6BDB-4A07-B657-7426D3E1A5BF}"/>
              </a:ext>
            </a:extLst>
          </p:cNvPr>
          <p:cNvSpPr>
            <a:spLocks noGrp="1"/>
          </p:cNvSpPr>
          <p:nvPr>
            <p:ph type="sldNum" sz="quarter" idx="12"/>
          </p:nvPr>
        </p:nvSpPr>
        <p:spPr/>
        <p:txBody>
          <a:bodyPr/>
          <a:lstStyle/>
          <a:p>
            <a:pPr rtl="0"/>
            <a:fld id="{022B156B-59AE-415F-B24B-8756D48BB977}" type="slidenum">
              <a:rPr lang="tr-TR" smtClean="0"/>
              <a:t>11</a:t>
            </a:fld>
            <a:endParaRPr lang="tr-TR" dirty="0"/>
          </a:p>
        </p:txBody>
      </p:sp>
      <p:sp>
        <p:nvSpPr>
          <p:cNvPr id="5" name="Alt Bilgi Yer Tutucusu 4">
            <a:extLst>
              <a:ext uri="{FF2B5EF4-FFF2-40B4-BE49-F238E27FC236}">
                <a16:creationId xmlns:a16="http://schemas.microsoft.com/office/drawing/2014/main" id="{BB3999D7-D172-46A3-BAAE-49DC321DB76B}"/>
              </a:ext>
            </a:extLst>
          </p:cNvPr>
          <p:cNvSpPr>
            <a:spLocks noGrp="1"/>
          </p:cNvSpPr>
          <p:nvPr>
            <p:ph type="ftr" sz="quarter" idx="11"/>
          </p:nvPr>
        </p:nvSpPr>
        <p:spPr/>
        <p:txBody>
          <a:bodyPr/>
          <a:lstStyle/>
          <a:p>
            <a:pPr rtl="0"/>
            <a:r>
              <a:rPr lang="tr-TR"/>
              <a:t>Mehmet ÇOLAK - Bilişim Teknolojileri Öğretmeni</a:t>
            </a:r>
          </a:p>
        </p:txBody>
      </p:sp>
      <p:sp>
        <p:nvSpPr>
          <p:cNvPr id="6" name="Veri Yer Tutucusu 5">
            <a:extLst>
              <a:ext uri="{FF2B5EF4-FFF2-40B4-BE49-F238E27FC236}">
                <a16:creationId xmlns:a16="http://schemas.microsoft.com/office/drawing/2014/main" id="{3214EB65-0EFF-4AA0-AB9E-5B08AE28DB0D}"/>
              </a:ext>
            </a:extLst>
          </p:cNvPr>
          <p:cNvSpPr>
            <a:spLocks noGrp="1"/>
          </p:cNvSpPr>
          <p:nvPr>
            <p:ph type="dt" sz="half" idx="10"/>
          </p:nvPr>
        </p:nvSpPr>
        <p:spPr/>
        <p:txBody>
          <a:bodyPr/>
          <a:lstStyle/>
          <a:p>
            <a:pPr rtl="0"/>
            <a:fld id="{9D1BA2F7-92D1-43CA-BF15-5690C6498165}" type="datetime1">
              <a:rPr lang="tr-TR" smtClean="0"/>
              <a:t>28.12.2017</a:t>
            </a:fld>
            <a:endParaRPr lang="tr-TR"/>
          </a:p>
        </p:txBody>
      </p:sp>
    </p:spTree>
    <p:extLst>
      <p:ext uri="{BB962C8B-B14F-4D97-AF65-F5344CB8AC3E}">
        <p14:creationId xmlns:p14="http://schemas.microsoft.com/office/powerpoint/2010/main" val="3692159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45733AF-9351-4042-A7A7-24F49F7424BA}"/>
              </a:ext>
            </a:extLst>
          </p:cNvPr>
          <p:cNvSpPr>
            <a:spLocks noGrp="1"/>
          </p:cNvSpPr>
          <p:nvPr>
            <p:ph type="title"/>
          </p:nvPr>
        </p:nvSpPr>
        <p:spPr/>
        <p:txBody>
          <a:bodyPr/>
          <a:lstStyle/>
          <a:p>
            <a:r>
              <a:rPr lang="tr-TR" dirty="0"/>
              <a:t>5. </a:t>
            </a:r>
            <a:r>
              <a:rPr lang="tr-TR" dirty="0" err="1"/>
              <a:t>While</a:t>
            </a:r>
            <a:r>
              <a:rPr lang="tr-TR" dirty="0"/>
              <a:t> Döngüsü</a:t>
            </a:r>
          </a:p>
        </p:txBody>
      </p:sp>
      <p:sp>
        <p:nvSpPr>
          <p:cNvPr id="3" name="İçerik Yer Tutucusu 2">
            <a:extLst>
              <a:ext uri="{FF2B5EF4-FFF2-40B4-BE49-F238E27FC236}">
                <a16:creationId xmlns:a16="http://schemas.microsoft.com/office/drawing/2014/main" id="{47CB895E-1E50-48FE-B19C-747BA48D5F9A}"/>
              </a:ext>
            </a:extLst>
          </p:cNvPr>
          <p:cNvSpPr>
            <a:spLocks noGrp="1"/>
          </p:cNvSpPr>
          <p:nvPr>
            <p:ph idx="1"/>
          </p:nvPr>
        </p:nvSpPr>
        <p:spPr/>
        <p:txBody>
          <a:bodyPr>
            <a:normAutofit/>
          </a:bodyPr>
          <a:lstStyle/>
          <a:p>
            <a:r>
              <a:rPr lang="tr-TR" dirty="0" err="1"/>
              <a:t>Sayac</a:t>
            </a:r>
            <a:r>
              <a:rPr lang="tr-TR" dirty="0"/>
              <a:t> değişkeninin değerini sürekli olarak ekrana yazar.</a:t>
            </a:r>
          </a:p>
          <a:p>
            <a:r>
              <a:rPr lang="tr-TR" dirty="0"/>
              <a:t>Yazma işlemi sonrasında değişkenin değerini 1 artırır.</a:t>
            </a:r>
          </a:p>
          <a:p>
            <a:r>
              <a:rPr lang="tr-TR" dirty="0"/>
              <a:t>Bu işlemden sonra </a:t>
            </a:r>
            <a:r>
              <a:rPr lang="tr-TR" dirty="0" err="1"/>
              <a:t>sayac</a:t>
            </a:r>
            <a:r>
              <a:rPr lang="tr-TR" dirty="0"/>
              <a:t> değerinin 5’ten küçük veya eşit olması durumuna göre yazma işlemine devam eder.</a:t>
            </a:r>
          </a:p>
          <a:p>
            <a:r>
              <a:rPr lang="tr-TR" dirty="0"/>
              <a:t>Şart sağlanmadığında ilgili kod blokunun tekrarlanması duracaktır.</a:t>
            </a:r>
          </a:p>
        </p:txBody>
      </p:sp>
      <p:sp>
        <p:nvSpPr>
          <p:cNvPr id="4" name="Slayt Numarası Yer Tutucusu 3">
            <a:extLst>
              <a:ext uri="{FF2B5EF4-FFF2-40B4-BE49-F238E27FC236}">
                <a16:creationId xmlns:a16="http://schemas.microsoft.com/office/drawing/2014/main" id="{E6D682BF-6BDB-4A07-B657-7426D3E1A5BF}"/>
              </a:ext>
            </a:extLst>
          </p:cNvPr>
          <p:cNvSpPr>
            <a:spLocks noGrp="1"/>
          </p:cNvSpPr>
          <p:nvPr>
            <p:ph type="sldNum" sz="quarter" idx="12"/>
          </p:nvPr>
        </p:nvSpPr>
        <p:spPr/>
        <p:txBody>
          <a:bodyPr/>
          <a:lstStyle/>
          <a:p>
            <a:pPr rtl="0"/>
            <a:fld id="{022B156B-59AE-415F-B24B-8756D48BB977}" type="slidenum">
              <a:rPr lang="tr-TR" smtClean="0"/>
              <a:t>12</a:t>
            </a:fld>
            <a:endParaRPr lang="tr-TR" dirty="0"/>
          </a:p>
        </p:txBody>
      </p:sp>
      <p:sp>
        <p:nvSpPr>
          <p:cNvPr id="5" name="Alt Bilgi Yer Tutucusu 4">
            <a:extLst>
              <a:ext uri="{FF2B5EF4-FFF2-40B4-BE49-F238E27FC236}">
                <a16:creationId xmlns:a16="http://schemas.microsoft.com/office/drawing/2014/main" id="{BB3999D7-D172-46A3-BAAE-49DC321DB76B}"/>
              </a:ext>
            </a:extLst>
          </p:cNvPr>
          <p:cNvSpPr>
            <a:spLocks noGrp="1"/>
          </p:cNvSpPr>
          <p:nvPr>
            <p:ph type="ftr" sz="quarter" idx="11"/>
          </p:nvPr>
        </p:nvSpPr>
        <p:spPr/>
        <p:txBody>
          <a:bodyPr/>
          <a:lstStyle/>
          <a:p>
            <a:pPr rtl="0"/>
            <a:r>
              <a:rPr lang="tr-TR"/>
              <a:t>Mehmet ÇOLAK - Bilişim Teknolojileri Öğretmeni</a:t>
            </a:r>
          </a:p>
        </p:txBody>
      </p:sp>
      <p:sp>
        <p:nvSpPr>
          <p:cNvPr id="6" name="Veri Yer Tutucusu 5">
            <a:extLst>
              <a:ext uri="{FF2B5EF4-FFF2-40B4-BE49-F238E27FC236}">
                <a16:creationId xmlns:a16="http://schemas.microsoft.com/office/drawing/2014/main" id="{3214EB65-0EFF-4AA0-AB9E-5B08AE28DB0D}"/>
              </a:ext>
            </a:extLst>
          </p:cNvPr>
          <p:cNvSpPr>
            <a:spLocks noGrp="1"/>
          </p:cNvSpPr>
          <p:nvPr>
            <p:ph type="dt" sz="half" idx="10"/>
          </p:nvPr>
        </p:nvSpPr>
        <p:spPr/>
        <p:txBody>
          <a:bodyPr/>
          <a:lstStyle/>
          <a:p>
            <a:pPr rtl="0"/>
            <a:fld id="{9D1BA2F7-92D1-43CA-BF15-5690C6498165}" type="datetime1">
              <a:rPr lang="tr-TR" smtClean="0"/>
              <a:t>28.12.2017</a:t>
            </a:fld>
            <a:endParaRPr lang="tr-TR"/>
          </a:p>
        </p:txBody>
      </p:sp>
    </p:spTree>
    <p:extLst>
      <p:ext uri="{BB962C8B-B14F-4D97-AF65-F5344CB8AC3E}">
        <p14:creationId xmlns:p14="http://schemas.microsoft.com/office/powerpoint/2010/main" val="1654701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45733AF-9351-4042-A7A7-24F49F7424BA}"/>
              </a:ext>
            </a:extLst>
          </p:cNvPr>
          <p:cNvSpPr>
            <a:spLocks noGrp="1"/>
          </p:cNvSpPr>
          <p:nvPr>
            <p:ph type="title"/>
          </p:nvPr>
        </p:nvSpPr>
        <p:spPr/>
        <p:txBody>
          <a:bodyPr/>
          <a:lstStyle/>
          <a:p>
            <a:r>
              <a:rPr lang="tr-TR" dirty="0"/>
              <a:t>5.1. </a:t>
            </a:r>
            <a:r>
              <a:rPr lang="tr-TR" dirty="0" err="1"/>
              <a:t>While</a:t>
            </a:r>
            <a:r>
              <a:rPr lang="tr-TR" dirty="0"/>
              <a:t> Döngüsü İçin Söz Dizimi</a:t>
            </a:r>
          </a:p>
        </p:txBody>
      </p:sp>
      <p:sp>
        <p:nvSpPr>
          <p:cNvPr id="3" name="İçerik Yer Tutucusu 2">
            <a:extLst>
              <a:ext uri="{FF2B5EF4-FFF2-40B4-BE49-F238E27FC236}">
                <a16:creationId xmlns:a16="http://schemas.microsoft.com/office/drawing/2014/main" id="{47CB895E-1E50-48FE-B19C-747BA48D5F9A}"/>
              </a:ext>
            </a:extLst>
          </p:cNvPr>
          <p:cNvSpPr>
            <a:spLocks noGrp="1"/>
          </p:cNvSpPr>
          <p:nvPr>
            <p:ph idx="1"/>
          </p:nvPr>
        </p:nvSpPr>
        <p:spPr/>
        <p:txBody>
          <a:bodyPr>
            <a:normAutofit/>
          </a:bodyPr>
          <a:lstStyle/>
          <a:p>
            <a:r>
              <a:rPr lang="tr-TR" dirty="0" err="1"/>
              <a:t>While</a:t>
            </a:r>
            <a:r>
              <a:rPr lang="tr-TR" dirty="0"/>
              <a:t> ifadesi, ilgili kod satırlarının çalıştırılıp çalıştırılmayacağını belirler.</a:t>
            </a:r>
          </a:p>
          <a:p>
            <a:r>
              <a:rPr lang="tr-TR" dirty="0"/>
              <a:t>Şart doğru olduğu sürece kod blokunu tekrar tekrar çalıştırır.</a:t>
            </a:r>
          </a:p>
          <a:p>
            <a:r>
              <a:rPr lang="tr-TR" dirty="0"/>
              <a:t>Şart yanlış olduğunda ise döngü sonlanır.</a:t>
            </a:r>
          </a:p>
          <a:p>
            <a:r>
              <a:rPr lang="tr-TR" dirty="0" err="1"/>
              <a:t>While</a:t>
            </a:r>
            <a:r>
              <a:rPr lang="tr-TR" dirty="0"/>
              <a:t> için söz </a:t>
            </a:r>
            <a:r>
              <a:rPr lang="tr-TR" dirty="0" err="1"/>
              <a:t>diziminde</a:t>
            </a:r>
            <a:r>
              <a:rPr lang="tr-TR" dirty="0"/>
              <a:t> ilk önce </a:t>
            </a:r>
            <a:r>
              <a:rPr lang="tr-TR" dirty="0" err="1"/>
              <a:t>while</a:t>
            </a:r>
            <a:r>
              <a:rPr lang="tr-TR" dirty="0"/>
              <a:t> ifadesi yazılır.</a:t>
            </a:r>
          </a:p>
          <a:p>
            <a:r>
              <a:rPr lang="tr-TR" dirty="0"/>
              <a:t>Şart ifadesi sonrasında : işareti ile yazılmalı ve bu şarta bağlı olarak çalışacak kod satırları alt alta yazılmalıdır.</a:t>
            </a:r>
          </a:p>
          <a:p>
            <a:endParaRPr lang="tr-TR" dirty="0"/>
          </a:p>
          <a:p>
            <a:endParaRPr lang="tr-TR" dirty="0"/>
          </a:p>
        </p:txBody>
      </p:sp>
      <p:sp>
        <p:nvSpPr>
          <p:cNvPr id="4" name="Slayt Numarası Yer Tutucusu 3">
            <a:extLst>
              <a:ext uri="{FF2B5EF4-FFF2-40B4-BE49-F238E27FC236}">
                <a16:creationId xmlns:a16="http://schemas.microsoft.com/office/drawing/2014/main" id="{E6D682BF-6BDB-4A07-B657-7426D3E1A5BF}"/>
              </a:ext>
            </a:extLst>
          </p:cNvPr>
          <p:cNvSpPr>
            <a:spLocks noGrp="1"/>
          </p:cNvSpPr>
          <p:nvPr>
            <p:ph type="sldNum" sz="quarter" idx="12"/>
          </p:nvPr>
        </p:nvSpPr>
        <p:spPr/>
        <p:txBody>
          <a:bodyPr/>
          <a:lstStyle/>
          <a:p>
            <a:pPr rtl="0"/>
            <a:fld id="{022B156B-59AE-415F-B24B-8756D48BB977}" type="slidenum">
              <a:rPr lang="tr-TR" smtClean="0"/>
              <a:t>13</a:t>
            </a:fld>
            <a:endParaRPr lang="tr-TR" dirty="0"/>
          </a:p>
        </p:txBody>
      </p:sp>
      <p:sp>
        <p:nvSpPr>
          <p:cNvPr id="5" name="Alt Bilgi Yer Tutucusu 4">
            <a:extLst>
              <a:ext uri="{FF2B5EF4-FFF2-40B4-BE49-F238E27FC236}">
                <a16:creationId xmlns:a16="http://schemas.microsoft.com/office/drawing/2014/main" id="{BB3999D7-D172-46A3-BAAE-49DC321DB76B}"/>
              </a:ext>
            </a:extLst>
          </p:cNvPr>
          <p:cNvSpPr>
            <a:spLocks noGrp="1"/>
          </p:cNvSpPr>
          <p:nvPr>
            <p:ph type="ftr" sz="quarter" idx="11"/>
          </p:nvPr>
        </p:nvSpPr>
        <p:spPr/>
        <p:txBody>
          <a:bodyPr/>
          <a:lstStyle/>
          <a:p>
            <a:pPr rtl="0"/>
            <a:r>
              <a:rPr lang="tr-TR"/>
              <a:t>Mehmet ÇOLAK - Bilişim Teknolojileri Öğretmeni</a:t>
            </a:r>
          </a:p>
        </p:txBody>
      </p:sp>
      <p:sp>
        <p:nvSpPr>
          <p:cNvPr id="6" name="Veri Yer Tutucusu 5">
            <a:extLst>
              <a:ext uri="{FF2B5EF4-FFF2-40B4-BE49-F238E27FC236}">
                <a16:creationId xmlns:a16="http://schemas.microsoft.com/office/drawing/2014/main" id="{3214EB65-0EFF-4AA0-AB9E-5B08AE28DB0D}"/>
              </a:ext>
            </a:extLst>
          </p:cNvPr>
          <p:cNvSpPr>
            <a:spLocks noGrp="1"/>
          </p:cNvSpPr>
          <p:nvPr>
            <p:ph type="dt" sz="half" idx="10"/>
          </p:nvPr>
        </p:nvSpPr>
        <p:spPr/>
        <p:txBody>
          <a:bodyPr/>
          <a:lstStyle/>
          <a:p>
            <a:pPr rtl="0"/>
            <a:fld id="{9D1BA2F7-92D1-43CA-BF15-5690C6498165}" type="datetime1">
              <a:rPr lang="tr-TR" smtClean="0"/>
              <a:t>28.12.2017</a:t>
            </a:fld>
            <a:endParaRPr lang="tr-TR"/>
          </a:p>
        </p:txBody>
      </p:sp>
      <p:pic>
        <p:nvPicPr>
          <p:cNvPr id="2050" name="Picture 2" descr="https://i0.wp.com/bilgisayarbilim.com/wp-content/uploads/2017/12/While.png?resize=208%2C97">
            <a:extLst>
              <a:ext uri="{FF2B5EF4-FFF2-40B4-BE49-F238E27FC236}">
                <a16:creationId xmlns:a16="http://schemas.microsoft.com/office/drawing/2014/main" id="{408CE917-90A3-4584-BF44-C252FC9DD0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3715" y="2267829"/>
            <a:ext cx="3225224" cy="1504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0796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45733AF-9351-4042-A7A7-24F49F7424BA}"/>
              </a:ext>
            </a:extLst>
          </p:cNvPr>
          <p:cNvSpPr>
            <a:spLocks noGrp="1"/>
          </p:cNvSpPr>
          <p:nvPr>
            <p:ph type="title"/>
          </p:nvPr>
        </p:nvSpPr>
        <p:spPr/>
        <p:txBody>
          <a:bodyPr/>
          <a:lstStyle/>
          <a:p>
            <a:r>
              <a:rPr lang="tr-TR" dirty="0"/>
              <a:t>5.2. </a:t>
            </a:r>
            <a:r>
              <a:rPr lang="tr-TR" dirty="0" err="1"/>
              <a:t>While</a:t>
            </a:r>
            <a:r>
              <a:rPr lang="tr-TR" dirty="0"/>
              <a:t> Döngüsü İçin Akış Şeması</a:t>
            </a:r>
          </a:p>
        </p:txBody>
      </p:sp>
      <p:sp>
        <p:nvSpPr>
          <p:cNvPr id="3" name="İçerik Yer Tutucusu 2">
            <a:extLst>
              <a:ext uri="{FF2B5EF4-FFF2-40B4-BE49-F238E27FC236}">
                <a16:creationId xmlns:a16="http://schemas.microsoft.com/office/drawing/2014/main" id="{47CB895E-1E50-48FE-B19C-747BA48D5F9A}"/>
              </a:ext>
            </a:extLst>
          </p:cNvPr>
          <p:cNvSpPr>
            <a:spLocks noGrp="1"/>
          </p:cNvSpPr>
          <p:nvPr>
            <p:ph idx="1"/>
          </p:nvPr>
        </p:nvSpPr>
        <p:spPr/>
        <p:txBody>
          <a:bodyPr>
            <a:normAutofit/>
          </a:bodyPr>
          <a:lstStyle/>
          <a:p>
            <a:endParaRPr lang="tr-TR" dirty="0"/>
          </a:p>
          <a:p>
            <a:endParaRPr lang="tr-TR" dirty="0"/>
          </a:p>
        </p:txBody>
      </p:sp>
      <p:sp>
        <p:nvSpPr>
          <p:cNvPr id="4" name="Slayt Numarası Yer Tutucusu 3">
            <a:extLst>
              <a:ext uri="{FF2B5EF4-FFF2-40B4-BE49-F238E27FC236}">
                <a16:creationId xmlns:a16="http://schemas.microsoft.com/office/drawing/2014/main" id="{E6D682BF-6BDB-4A07-B657-7426D3E1A5BF}"/>
              </a:ext>
            </a:extLst>
          </p:cNvPr>
          <p:cNvSpPr>
            <a:spLocks noGrp="1"/>
          </p:cNvSpPr>
          <p:nvPr>
            <p:ph type="sldNum" sz="quarter" idx="12"/>
          </p:nvPr>
        </p:nvSpPr>
        <p:spPr/>
        <p:txBody>
          <a:bodyPr/>
          <a:lstStyle/>
          <a:p>
            <a:pPr rtl="0"/>
            <a:fld id="{022B156B-59AE-415F-B24B-8756D48BB977}" type="slidenum">
              <a:rPr lang="tr-TR" smtClean="0"/>
              <a:t>14</a:t>
            </a:fld>
            <a:endParaRPr lang="tr-TR" dirty="0"/>
          </a:p>
        </p:txBody>
      </p:sp>
      <p:sp>
        <p:nvSpPr>
          <p:cNvPr id="5" name="Alt Bilgi Yer Tutucusu 4">
            <a:extLst>
              <a:ext uri="{FF2B5EF4-FFF2-40B4-BE49-F238E27FC236}">
                <a16:creationId xmlns:a16="http://schemas.microsoft.com/office/drawing/2014/main" id="{BB3999D7-D172-46A3-BAAE-49DC321DB76B}"/>
              </a:ext>
            </a:extLst>
          </p:cNvPr>
          <p:cNvSpPr>
            <a:spLocks noGrp="1"/>
          </p:cNvSpPr>
          <p:nvPr>
            <p:ph type="ftr" sz="quarter" idx="11"/>
          </p:nvPr>
        </p:nvSpPr>
        <p:spPr/>
        <p:txBody>
          <a:bodyPr/>
          <a:lstStyle/>
          <a:p>
            <a:pPr rtl="0"/>
            <a:r>
              <a:rPr lang="tr-TR"/>
              <a:t>Mehmet ÇOLAK - Bilişim Teknolojileri Öğretmeni</a:t>
            </a:r>
          </a:p>
        </p:txBody>
      </p:sp>
      <p:sp>
        <p:nvSpPr>
          <p:cNvPr id="6" name="Veri Yer Tutucusu 5">
            <a:extLst>
              <a:ext uri="{FF2B5EF4-FFF2-40B4-BE49-F238E27FC236}">
                <a16:creationId xmlns:a16="http://schemas.microsoft.com/office/drawing/2014/main" id="{3214EB65-0EFF-4AA0-AB9E-5B08AE28DB0D}"/>
              </a:ext>
            </a:extLst>
          </p:cNvPr>
          <p:cNvSpPr>
            <a:spLocks noGrp="1"/>
          </p:cNvSpPr>
          <p:nvPr>
            <p:ph type="dt" sz="half" idx="10"/>
          </p:nvPr>
        </p:nvSpPr>
        <p:spPr/>
        <p:txBody>
          <a:bodyPr/>
          <a:lstStyle/>
          <a:p>
            <a:pPr rtl="0"/>
            <a:fld id="{9D1BA2F7-92D1-43CA-BF15-5690C6498165}" type="datetime1">
              <a:rPr lang="tr-TR" smtClean="0"/>
              <a:t>28.12.2017</a:t>
            </a:fld>
            <a:endParaRPr lang="tr-TR"/>
          </a:p>
        </p:txBody>
      </p:sp>
      <p:pic>
        <p:nvPicPr>
          <p:cNvPr id="11266" name="Picture 2" descr="https://i1.wp.com/bilgisayarbilim.com/wp-content/uploads/2017/12/While-Ak%C4%B1%C5%9F-%C5%9Eemas%C4%B1.png?resize=165%2C253">
            <a:extLst>
              <a:ext uri="{FF2B5EF4-FFF2-40B4-BE49-F238E27FC236}">
                <a16:creationId xmlns:a16="http://schemas.microsoft.com/office/drawing/2014/main" id="{2B8EDB4A-5CBE-4103-AFD0-16B543B225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1701" y="1524000"/>
            <a:ext cx="2765423" cy="4240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67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45733AF-9351-4042-A7A7-24F49F7424BA}"/>
              </a:ext>
            </a:extLst>
          </p:cNvPr>
          <p:cNvSpPr>
            <a:spLocks noGrp="1"/>
          </p:cNvSpPr>
          <p:nvPr>
            <p:ph type="title"/>
          </p:nvPr>
        </p:nvSpPr>
        <p:spPr/>
        <p:txBody>
          <a:bodyPr/>
          <a:lstStyle/>
          <a:p>
            <a:r>
              <a:rPr lang="tr-TR" dirty="0"/>
              <a:t>5.2. </a:t>
            </a:r>
            <a:r>
              <a:rPr lang="tr-TR" dirty="0" err="1"/>
              <a:t>While</a:t>
            </a:r>
            <a:r>
              <a:rPr lang="tr-TR" dirty="0"/>
              <a:t> Döngüsü İçin Örnek Soru</a:t>
            </a:r>
          </a:p>
        </p:txBody>
      </p:sp>
      <p:sp>
        <p:nvSpPr>
          <p:cNvPr id="3" name="İçerik Yer Tutucusu 2">
            <a:extLst>
              <a:ext uri="{FF2B5EF4-FFF2-40B4-BE49-F238E27FC236}">
                <a16:creationId xmlns:a16="http://schemas.microsoft.com/office/drawing/2014/main" id="{47CB895E-1E50-48FE-B19C-747BA48D5F9A}"/>
              </a:ext>
            </a:extLst>
          </p:cNvPr>
          <p:cNvSpPr>
            <a:spLocks noGrp="1"/>
          </p:cNvSpPr>
          <p:nvPr>
            <p:ph idx="1"/>
          </p:nvPr>
        </p:nvSpPr>
        <p:spPr/>
        <p:txBody>
          <a:bodyPr>
            <a:normAutofit/>
          </a:bodyPr>
          <a:lstStyle/>
          <a:p>
            <a:pPr marL="0" indent="0">
              <a:buNone/>
            </a:pPr>
            <a:r>
              <a:rPr lang="tr-TR" dirty="0"/>
              <a:t>Dışarıdan negatif sayı girilinceye kadar sayıları toplayan </a:t>
            </a:r>
            <a:r>
              <a:rPr lang="tr-TR" dirty="0" err="1"/>
              <a:t>while</a:t>
            </a:r>
            <a:r>
              <a:rPr lang="tr-TR" dirty="0"/>
              <a:t> döngüsü</a:t>
            </a:r>
          </a:p>
          <a:p>
            <a:pPr marL="393192" lvl="1" indent="0">
              <a:buNone/>
            </a:pPr>
            <a:r>
              <a:rPr lang="tr-TR" b="1" dirty="0" err="1"/>
              <a:t>sayi</a:t>
            </a:r>
            <a:r>
              <a:rPr lang="tr-TR" b="1" dirty="0"/>
              <a:t> = 0 toplam = 0</a:t>
            </a:r>
          </a:p>
          <a:p>
            <a:pPr marL="393192" lvl="1" indent="0">
              <a:buNone/>
            </a:pPr>
            <a:r>
              <a:rPr lang="tr-TR" b="1" dirty="0" err="1"/>
              <a:t>print</a:t>
            </a:r>
            <a:r>
              <a:rPr lang="tr-TR" b="1" dirty="0"/>
              <a:t>(“Bir sayı giriniz, negatif sayı döngüyü sonlandırır:”)</a:t>
            </a:r>
          </a:p>
          <a:p>
            <a:pPr marL="393192" lvl="1" indent="0">
              <a:buNone/>
            </a:pPr>
            <a:r>
              <a:rPr lang="tr-TR" b="1" dirty="0" err="1"/>
              <a:t>while</a:t>
            </a:r>
            <a:r>
              <a:rPr lang="tr-TR" b="1" dirty="0"/>
              <a:t> </a:t>
            </a:r>
            <a:r>
              <a:rPr lang="tr-TR" b="1" dirty="0" err="1"/>
              <a:t>sayi</a:t>
            </a:r>
            <a:r>
              <a:rPr lang="tr-TR" b="1" dirty="0"/>
              <a:t> &gt;= 0:</a:t>
            </a:r>
          </a:p>
          <a:p>
            <a:pPr marL="393192" lvl="1" indent="0">
              <a:buNone/>
            </a:pPr>
            <a:r>
              <a:rPr lang="tr-TR" b="1" dirty="0" err="1"/>
              <a:t>sayi</a:t>
            </a:r>
            <a:r>
              <a:rPr lang="tr-TR" b="1" dirty="0"/>
              <a:t>= </a:t>
            </a:r>
            <a:r>
              <a:rPr lang="tr-TR" b="1" dirty="0" err="1"/>
              <a:t>int</a:t>
            </a:r>
            <a:r>
              <a:rPr lang="tr-TR" b="1" dirty="0"/>
              <a:t>(</a:t>
            </a:r>
            <a:r>
              <a:rPr lang="tr-TR" b="1" dirty="0" err="1"/>
              <a:t>input</a:t>
            </a:r>
            <a:r>
              <a:rPr lang="tr-TR" b="1" dirty="0"/>
              <a:t>())</a:t>
            </a:r>
          </a:p>
          <a:p>
            <a:pPr marL="393192" lvl="1" indent="0">
              <a:buNone/>
            </a:pPr>
            <a:r>
              <a:rPr lang="tr-TR" b="1" dirty="0"/>
              <a:t>toplam += </a:t>
            </a:r>
            <a:r>
              <a:rPr lang="tr-TR" b="1" dirty="0" err="1"/>
              <a:t>sayi</a:t>
            </a:r>
            <a:r>
              <a:rPr lang="tr-TR" b="1" dirty="0"/>
              <a:t> </a:t>
            </a:r>
            <a:r>
              <a:rPr lang="tr-TR" b="1" dirty="0" err="1"/>
              <a:t>print</a:t>
            </a:r>
            <a:r>
              <a:rPr lang="tr-TR" b="1" dirty="0"/>
              <a:t>(“Toplam=”, toplam)</a:t>
            </a:r>
          </a:p>
        </p:txBody>
      </p:sp>
      <p:sp>
        <p:nvSpPr>
          <p:cNvPr id="4" name="Slayt Numarası Yer Tutucusu 3">
            <a:extLst>
              <a:ext uri="{FF2B5EF4-FFF2-40B4-BE49-F238E27FC236}">
                <a16:creationId xmlns:a16="http://schemas.microsoft.com/office/drawing/2014/main" id="{E6D682BF-6BDB-4A07-B657-7426D3E1A5BF}"/>
              </a:ext>
            </a:extLst>
          </p:cNvPr>
          <p:cNvSpPr>
            <a:spLocks noGrp="1"/>
          </p:cNvSpPr>
          <p:nvPr>
            <p:ph type="sldNum" sz="quarter" idx="12"/>
          </p:nvPr>
        </p:nvSpPr>
        <p:spPr/>
        <p:txBody>
          <a:bodyPr/>
          <a:lstStyle/>
          <a:p>
            <a:pPr rtl="0"/>
            <a:fld id="{022B156B-59AE-415F-B24B-8756D48BB977}" type="slidenum">
              <a:rPr lang="tr-TR" smtClean="0"/>
              <a:t>15</a:t>
            </a:fld>
            <a:endParaRPr lang="tr-TR" dirty="0"/>
          </a:p>
        </p:txBody>
      </p:sp>
      <p:sp>
        <p:nvSpPr>
          <p:cNvPr id="5" name="Alt Bilgi Yer Tutucusu 4">
            <a:extLst>
              <a:ext uri="{FF2B5EF4-FFF2-40B4-BE49-F238E27FC236}">
                <a16:creationId xmlns:a16="http://schemas.microsoft.com/office/drawing/2014/main" id="{BB3999D7-D172-46A3-BAAE-49DC321DB76B}"/>
              </a:ext>
            </a:extLst>
          </p:cNvPr>
          <p:cNvSpPr>
            <a:spLocks noGrp="1"/>
          </p:cNvSpPr>
          <p:nvPr>
            <p:ph type="ftr" sz="quarter" idx="11"/>
          </p:nvPr>
        </p:nvSpPr>
        <p:spPr/>
        <p:txBody>
          <a:bodyPr/>
          <a:lstStyle/>
          <a:p>
            <a:pPr rtl="0"/>
            <a:r>
              <a:rPr lang="tr-TR"/>
              <a:t>Mehmet ÇOLAK - Bilişim Teknolojileri Öğretmeni</a:t>
            </a:r>
          </a:p>
        </p:txBody>
      </p:sp>
      <p:sp>
        <p:nvSpPr>
          <p:cNvPr id="6" name="Veri Yer Tutucusu 5">
            <a:extLst>
              <a:ext uri="{FF2B5EF4-FFF2-40B4-BE49-F238E27FC236}">
                <a16:creationId xmlns:a16="http://schemas.microsoft.com/office/drawing/2014/main" id="{3214EB65-0EFF-4AA0-AB9E-5B08AE28DB0D}"/>
              </a:ext>
            </a:extLst>
          </p:cNvPr>
          <p:cNvSpPr>
            <a:spLocks noGrp="1"/>
          </p:cNvSpPr>
          <p:nvPr>
            <p:ph type="dt" sz="half" idx="10"/>
          </p:nvPr>
        </p:nvSpPr>
        <p:spPr/>
        <p:txBody>
          <a:bodyPr/>
          <a:lstStyle/>
          <a:p>
            <a:pPr rtl="0"/>
            <a:fld id="{9D1BA2F7-92D1-43CA-BF15-5690C6498165}" type="datetime1">
              <a:rPr lang="tr-TR" smtClean="0"/>
              <a:t>28.12.2017</a:t>
            </a:fld>
            <a:endParaRPr lang="tr-TR"/>
          </a:p>
        </p:txBody>
      </p:sp>
    </p:spTree>
    <p:extLst>
      <p:ext uri="{BB962C8B-B14F-4D97-AF65-F5344CB8AC3E}">
        <p14:creationId xmlns:p14="http://schemas.microsoft.com/office/powerpoint/2010/main" val="2636200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45733AF-9351-4042-A7A7-24F49F7424BA}"/>
              </a:ext>
            </a:extLst>
          </p:cNvPr>
          <p:cNvSpPr>
            <a:spLocks noGrp="1"/>
          </p:cNvSpPr>
          <p:nvPr>
            <p:ph type="title"/>
          </p:nvPr>
        </p:nvSpPr>
        <p:spPr/>
        <p:txBody>
          <a:bodyPr/>
          <a:lstStyle/>
          <a:p>
            <a:r>
              <a:rPr lang="tr-TR" dirty="0"/>
              <a:t>5.2. </a:t>
            </a:r>
            <a:r>
              <a:rPr lang="tr-TR" dirty="0" err="1"/>
              <a:t>While</a:t>
            </a:r>
            <a:r>
              <a:rPr lang="tr-TR" dirty="0"/>
              <a:t> Döngüsü İçin Örnek Soru</a:t>
            </a:r>
          </a:p>
        </p:txBody>
      </p:sp>
      <p:sp>
        <p:nvSpPr>
          <p:cNvPr id="3" name="İçerik Yer Tutucusu 2">
            <a:extLst>
              <a:ext uri="{FF2B5EF4-FFF2-40B4-BE49-F238E27FC236}">
                <a16:creationId xmlns:a16="http://schemas.microsoft.com/office/drawing/2014/main" id="{47CB895E-1E50-48FE-B19C-747BA48D5F9A}"/>
              </a:ext>
            </a:extLst>
          </p:cNvPr>
          <p:cNvSpPr>
            <a:spLocks noGrp="1"/>
          </p:cNvSpPr>
          <p:nvPr>
            <p:ph idx="1"/>
          </p:nvPr>
        </p:nvSpPr>
        <p:spPr/>
        <p:txBody>
          <a:bodyPr>
            <a:normAutofit/>
          </a:bodyPr>
          <a:lstStyle/>
          <a:p>
            <a:pPr marL="0" indent="0">
              <a:buNone/>
            </a:pPr>
            <a:r>
              <a:rPr lang="tr-TR" dirty="0"/>
              <a:t>Çalışmayan bir bilgisayar için sorun çözme adımlarını gösteren </a:t>
            </a:r>
            <a:r>
              <a:rPr lang="tr-TR" dirty="0" err="1"/>
              <a:t>while</a:t>
            </a:r>
            <a:r>
              <a:rPr lang="tr-TR" dirty="0"/>
              <a:t> döngüsü</a:t>
            </a:r>
            <a:endParaRPr lang="tr-TR" b="1" dirty="0"/>
          </a:p>
        </p:txBody>
      </p:sp>
      <p:sp>
        <p:nvSpPr>
          <p:cNvPr id="4" name="Slayt Numarası Yer Tutucusu 3">
            <a:extLst>
              <a:ext uri="{FF2B5EF4-FFF2-40B4-BE49-F238E27FC236}">
                <a16:creationId xmlns:a16="http://schemas.microsoft.com/office/drawing/2014/main" id="{E6D682BF-6BDB-4A07-B657-7426D3E1A5BF}"/>
              </a:ext>
            </a:extLst>
          </p:cNvPr>
          <p:cNvSpPr>
            <a:spLocks noGrp="1"/>
          </p:cNvSpPr>
          <p:nvPr>
            <p:ph type="sldNum" sz="quarter" idx="12"/>
          </p:nvPr>
        </p:nvSpPr>
        <p:spPr/>
        <p:txBody>
          <a:bodyPr/>
          <a:lstStyle/>
          <a:p>
            <a:pPr rtl="0"/>
            <a:fld id="{022B156B-59AE-415F-B24B-8756D48BB977}" type="slidenum">
              <a:rPr lang="tr-TR" smtClean="0"/>
              <a:t>16</a:t>
            </a:fld>
            <a:endParaRPr lang="tr-TR" dirty="0"/>
          </a:p>
        </p:txBody>
      </p:sp>
      <p:sp>
        <p:nvSpPr>
          <p:cNvPr id="5" name="Alt Bilgi Yer Tutucusu 4">
            <a:extLst>
              <a:ext uri="{FF2B5EF4-FFF2-40B4-BE49-F238E27FC236}">
                <a16:creationId xmlns:a16="http://schemas.microsoft.com/office/drawing/2014/main" id="{BB3999D7-D172-46A3-BAAE-49DC321DB76B}"/>
              </a:ext>
            </a:extLst>
          </p:cNvPr>
          <p:cNvSpPr>
            <a:spLocks noGrp="1"/>
          </p:cNvSpPr>
          <p:nvPr>
            <p:ph type="ftr" sz="quarter" idx="11"/>
          </p:nvPr>
        </p:nvSpPr>
        <p:spPr/>
        <p:txBody>
          <a:bodyPr/>
          <a:lstStyle/>
          <a:p>
            <a:pPr rtl="0"/>
            <a:r>
              <a:rPr lang="tr-TR"/>
              <a:t>Mehmet ÇOLAK - Bilişim Teknolojileri Öğretmeni</a:t>
            </a:r>
          </a:p>
        </p:txBody>
      </p:sp>
      <p:sp>
        <p:nvSpPr>
          <p:cNvPr id="6" name="Veri Yer Tutucusu 5">
            <a:extLst>
              <a:ext uri="{FF2B5EF4-FFF2-40B4-BE49-F238E27FC236}">
                <a16:creationId xmlns:a16="http://schemas.microsoft.com/office/drawing/2014/main" id="{3214EB65-0EFF-4AA0-AB9E-5B08AE28DB0D}"/>
              </a:ext>
            </a:extLst>
          </p:cNvPr>
          <p:cNvSpPr>
            <a:spLocks noGrp="1"/>
          </p:cNvSpPr>
          <p:nvPr>
            <p:ph type="dt" sz="half" idx="10"/>
          </p:nvPr>
        </p:nvSpPr>
        <p:spPr/>
        <p:txBody>
          <a:bodyPr/>
          <a:lstStyle/>
          <a:p>
            <a:pPr rtl="0"/>
            <a:fld id="{9D1BA2F7-92D1-43CA-BF15-5690C6498165}" type="datetime1">
              <a:rPr lang="tr-TR" smtClean="0"/>
              <a:t>28.12.2017</a:t>
            </a:fld>
            <a:endParaRPr lang="tr-TR"/>
          </a:p>
        </p:txBody>
      </p:sp>
      <p:pic>
        <p:nvPicPr>
          <p:cNvPr id="12290" name="Picture 2" descr="https://i1.wp.com/bilgisayarbilim.com/wp-content/uploads/2017/12/While-D%C3%B6ng%C3%BCs%C3%BC-%C3%96rnek.png?resize=507%2C289">
            <a:extLst>
              <a:ext uri="{FF2B5EF4-FFF2-40B4-BE49-F238E27FC236}">
                <a16:creationId xmlns:a16="http://schemas.microsoft.com/office/drawing/2014/main" id="{13A1E5CD-5DEA-48E1-8D6D-B1D5BE6D4C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2725" y="2172044"/>
            <a:ext cx="6683375" cy="3809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0859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45733AF-9351-4042-A7A7-24F49F7424BA}"/>
              </a:ext>
            </a:extLst>
          </p:cNvPr>
          <p:cNvSpPr>
            <a:spLocks noGrp="1"/>
          </p:cNvSpPr>
          <p:nvPr>
            <p:ph type="title"/>
          </p:nvPr>
        </p:nvSpPr>
        <p:spPr/>
        <p:txBody>
          <a:bodyPr/>
          <a:lstStyle/>
          <a:p>
            <a:r>
              <a:rPr lang="tr-TR" dirty="0"/>
              <a:t>6. Belirli ve Belirsiz Döngüler</a:t>
            </a:r>
          </a:p>
        </p:txBody>
      </p:sp>
      <p:sp>
        <p:nvSpPr>
          <p:cNvPr id="3" name="İçerik Yer Tutucusu 2">
            <a:extLst>
              <a:ext uri="{FF2B5EF4-FFF2-40B4-BE49-F238E27FC236}">
                <a16:creationId xmlns:a16="http://schemas.microsoft.com/office/drawing/2014/main" id="{47CB895E-1E50-48FE-B19C-747BA48D5F9A}"/>
              </a:ext>
            </a:extLst>
          </p:cNvPr>
          <p:cNvSpPr>
            <a:spLocks noGrp="1"/>
          </p:cNvSpPr>
          <p:nvPr>
            <p:ph idx="1"/>
          </p:nvPr>
        </p:nvSpPr>
        <p:spPr/>
        <p:txBody>
          <a:bodyPr>
            <a:normAutofit/>
          </a:bodyPr>
          <a:lstStyle/>
          <a:p>
            <a:pPr marL="0" indent="0">
              <a:buNone/>
            </a:pPr>
            <a:r>
              <a:rPr lang="tr-TR" dirty="0"/>
              <a:t>Döngünün tekrar sayısının bilindiği veya bilinmediği durumlar olabilir. Belirli döngülerde döngünün kaç defa döneceği, kaç kere çalışacağı kestirilebilir. Çünkü şart ifadesi bu konuda bilgi verir. Ancak bu durumun aksine kullanıcı girişine göre değişiklik gösteren ve farklı sayıda çalışan döngüler olabilir. Böyle durumlarda kullanılan döngülere de belirsiz döngü denir.</a:t>
            </a:r>
          </a:p>
          <a:p>
            <a:pPr marL="0" indent="0">
              <a:buNone/>
            </a:pPr>
            <a:r>
              <a:rPr lang="tr-TR" dirty="0"/>
              <a:t>Belirli döngü örneği 1</a:t>
            </a:r>
          </a:p>
          <a:p>
            <a:pPr marL="393192" lvl="1" indent="0">
              <a:buNone/>
            </a:pPr>
            <a:r>
              <a:rPr lang="tr-TR" b="1" dirty="0"/>
              <a:t>n = 1</a:t>
            </a:r>
          </a:p>
          <a:p>
            <a:pPr marL="393192" lvl="1" indent="0">
              <a:buNone/>
            </a:pPr>
            <a:r>
              <a:rPr lang="tr-TR" b="1" dirty="0" err="1"/>
              <a:t>while</a:t>
            </a:r>
            <a:r>
              <a:rPr lang="tr-TR" b="1" dirty="0"/>
              <a:t> n &lt;= 10:</a:t>
            </a:r>
          </a:p>
          <a:p>
            <a:pPr marL="393192" lvl="1" indent="0">
              <a:buNone/>
            </a:pPr>
            <a:r>
              <a:rPr lang="tr-TR" b="1" dirty="0" err="1"/>
              <a:t>print</a:t>
            </a:r>
            <a:r>
              <a:rPr lang="tr-TR" b="1" dirty="0"/>
              <a:t>(n)</a:t>
            </a:r>
          </a:p>
          <a:p>
            <a:pPr marL="393192" lvl="1" indent="0">
              <a:buNone/>
            </a:pPr>
            <a:r>
              <a:rPr lang="tr-TR" b="1" dirty="0"/>
              <a:t>n += 1</a:t>
            </a:r>
          </a:p>
        </p:txBody>
      </p:sp>
      <p:sp>
        <p:nvSpPr>
          <p:cNvPr id="4" name="Slayt Numarası Yer Tutucusu 3">
            <a:extLst>
              <a:ext uri="{FF2B5EF4-FFF2-40B4-BE49-F238E27FC236}">
                <a16:creationId xmlns:a16="http://schemas.microsoft.com/office/drawing/2014/main" id="{E6D682BF-6BDB-4A07-B657-7426D3E1A5BF}"/>
              </a:ext>
            </a:extLst>
          </p:cNvPr>
          <p:cNvSpPr>
            <a:spLocks noGrp="1"/>
          </p:cNvSpPr>
          <p:nvPr>
            <p:ph type="sldNum" sz="quarter" idx="12"/>
          </p:nvPr>
        </p:nvSpPr>
        <p:spPr/>
        <p:txBody>
          <a:bodyPr/>
          <a:lstStyle/>
          <a:p>
            <a:pPr rtl="0"/>
            <a:fld id="{022B156B-59AE-415F-B24B-8756D48BB977}" type="slidenum">
              <a:rPr lang="tr-TR" smtClean="0"/>
              <a:t>17</a:t>
            </a:fld>
            <a:endParaRPr lang="tr-TR" dirty="0"/>
          </a:p>
        </p:txBody>
      </p:sp>
      <p:sp>
        <p:nvSpPr>
          <p:cNvPr id="5" name="Alt Bilgi Yer Tutucusu 4">
            <a:extLst>
              <a:ext uri="{FF2B5EF4-FFF2-40B4-BE49-F238E27FC236}">
                <a16:creationId xmlns:a16="http://schemas.microsoft.com/office/drawing/2014/main" id="{BB3999D7-D172-46A3-BAAE-49DC321DB76B}"/>
              </a:ext>
            </a:extLst>
          </p:cNvPr>
          <p:cNvSpPr>
            <a:spLocks noGrp="1"/>
          </p:cNvSpPr>
          <p:nvPr>
            <p:ph type="ftr" sz="quarter" idx="11"/>
          </p:nvPr>
        </p:nvSpPr>
        <p:spPr/>
        <p:txBody>
          <a:bodyPr/>
          <a:lstStyle/>
          <a:p>
            <a:pPr rtl="0"/>
            <a:r>
              <a:rPr lang="tr-TR"/>
              <a:t>Mehmet ÇOLAK - Bilişim Teknolojileri Öğretmeni</a:t>
            </a:r>
          </a:p>
        </p:txBody>
      </p:sp>
      <p:sp>
        <p:nvSpPr>
          <p:cNvPr id="6" name="Veri Yer Tutucusu 5">
            <a:extLst>
              <a:ext uri="{FF2B5EF4-FFF2-40B4-BE49-F238E27FC236}">
                <a16:creationId xmlns:a16="http://schemas.microsoft.com/office/drawing/2014/main" id="{3214EB65-0EFF-4AA0-AB9E-5B08AE28DB0D}"/>
              </a:ext>
            </a:extLst>
          </p:cNvPr>
          <p:cNvSpPr>
            <a:spLocks noGrp="1"/>
          </p:cNvSpPr>
          <p:nvPr>
            <p:ph type="dt" sz="half" idx="10"/>
          </p:nvPr>
        </p:nvSpPr>
        <p:spPr/>
        <p:txBody>
          <a:bodyPr/>
          <a:lstStyle/>
          <a:p>
            <a:pPr rtl="0"/>
            <a:fld id="{9D1BA2F7-92D1-43CA-BF15-5690C6498165}" type="datetime1">
              <a:rPr lang="tr-TR" smtClean="0"/>
              <a:t>28.12.2017</a:t>
            </a:fld>
            <a:endParaRPr lang="tr-TR"/>
          </a:p>
        </p:txBody>
      </p:sp>
    </p:spTree>
    <p:extLst>
      <p:ext uri="{BB962C8B-B14F-4D97-AF65-F5344CB8AC3E}">
        <p14:creationId xmlns:p14="http://schemas.microsoft.com/office/powerpoint/2010/main" val="2068146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45733AF-9351-4042-A7A7-24F49F7424BA}"/>
              </a:ext>
            </a:extLst>
          </p:cNvPr>
          <p:cNvSpPr>
            <a:spLocks noGrp="1"/>
          </p:cNvSpPr>
          <p:nvPr>
            <p:ph type="title"/>
          </p:nvPr>
        </p:nvSpPr>
        <p:spPr/>
        <p:txBody>
          <a:bodyPr/>
          <a:lstStyle/>
          <a:p>
            <a:r>
              <a:rPr lang="tr-TR" dirty="0"/>
              <a:t>6. Belirli ve Belirsiz Döngüler</a:t>
            </a:r>
          </a:p>
        </p:txBody>
      </p:sp>
      <p:sp>
        <p:nvSpPr>
          <p:cNvPr id="3" name="İçerik Yer Tutucusu 2">
            <a:extLst>
              <a:ext uri="{FF2B5EF4-FFF2-40B4-BE49-F238E27FC236}">
                <a16:creationId xmlns:a16="http://schemas.microsoft.com/office/drawing/2014/main" id="{47CB895E-1E50-48FE-B19C-747BA48D5F9A}"/>
              </a:ext>
            </a:extLst>
          </p:cNvPr>
          <p:cNvSpPr>
            <a:spLocks noGrp="1"/>
          </p:cNvSpPr>
          <p:nvPr>
            <p:ph idx="1"/>
          </p:nvPr>
        </p:nvSpPr>
        <p:spPr>
          <a:xfrm>
            <a:off x="1065214" y="1752600"/>
            <a:ext cx="5030786" cy="4229100"/>
          </a:xfrm>
        </p:spPr>
        <p:txBody>
          <a:bodyPr>
            <a:normAutofit/>
          </a:bodyPr>
          <a:lstStyle/>
          <a:p>
            <a:pPr marL="0" indent="0">
              <a:buNone/>
            </a:pPr>
            <a:r>
              <a:rPr lang="tr-TR" dirty="0"/>
              <a:t>Belirli döngü örneği 2</a:t>
            </a:r>
          </a:p>
          <a:p>
            <a:pPr marL="393192" lvl="1" indent="0">
              <a:buNone/>
            </a:pPr>
            <a:r>
              <a:rPr lang="tr-TR" dirty="0"/>
              <a:t>n = 1</a:t>
            </a:r>
          </a:p>
          <a:p>
            <a:pPr marL="393192" lvl="1" indent="0">
              <a:buNone/>
            </a:pPr>
            <a:r>
              <a:rPr lang="tr-TR" dirty="0"/>
              <a:t>karar= </a:t>
            </a:r>
            <a:r>
              <a:rPr lang="tr-TR" dirty="0" err="1"/>
              <a:t>int</a:t>
            </a:r>
            <a:r>
              <a:rPr lang="tr-TR" dirty="0"/>
              <a:t>(</a:t>
            </a:r>
            <a:r>
              <a:rPr lang="tr-TR" dirty="0" err="1"/>
              <a:t>input</a:t>
            </a:r>
            <a:r>
              <a:rPr lang="tr-TR" dirty="0"/>
              <a:t>())</a:t>
            </a:r>
          </a:p>
          <a:p>
            <a:pPr marL="393192" lvl="1" indent="0">
              <a:buNone/>
            </a:pPr>
            <a:r>
              <a:rPr lang="tr-TR" dirty="0" err="1"/>
              <a:t>while</a:t>
            </a:r>
            <a:r>
              <a:rPr lang="tr-TR" dirty="0"/>
              <a:t> n &lt;= karar:</a:t>
            </a:r>
          </a:p>
          <a:p>
            <a:pPr marL="393192" lvl="1" indent="0">
              <a:buNone/>
            </a:pPr>
            <a:r>
              <a:rPr lang="tr-TR" dirty="0" err="1"/>
              <a:t>print</a:t>
            </a:r>
            <a:r>
              <a:rPr lang="tr-TR" dirty="0"/>
              <a:t>(n)</a:t>
            </a:r>
          </a:p>
          <a:p>
            <a:pPr marL="393192" lvl="1" indent="0">
              <a:buNone/>
            </a:pPr>
            <a:r>
              <a:rPr lang="tr-TR" dirty="0"/>
              <a:t>n += 1</a:t>
            </a:r>
          </a:p>
        </p:txBody>
      </p:sp>
      <p:sp>
        <p:nvSpPr>
          <p:cNvPr id="4" name="Slayt Numarası Yer Tutucusu 3">
            <a:extLst>
              <a:ext uri="{FF2B5EF4-FFF2-40B4-BE49-F238E27FC236}">
                <a16:creationId xmlns:a16="http://schemas.microsoft.com/office/drawing/2014/main" id="{E6D682BF-6BDB-4A07-B657-7426D3E1A5BF}"/>
              </a:ext>
            </a:extLst>
          </p:cNvPr>
          <p:cNvSpPr>
            <a:spLocks noGrp="1"/>
          </p:cNvSpPr>
          <p:nvPr>
            <p:ph type="sldNum" sz="quarter" idx="12"/>
          </p:nvPr>
        </p:nvSpPr>
        <p:spPr/>
        <p:txBody>
          <a:bodyPr/>
          <a:lstStyle/>
          <a:p>
            <a:pPr rtl="0"/>
            <a:fld id="{022B156B-59AE-415F-B24B-8756D48BB977}" type="slidenum">
              <a:rPr lang="tr-TR" smtClean="0"/>
              <a:t>18</a:t>
            </a:fld>
            <a:endParaRPr lang="tr-TR" dirty="0"/>
          </a:p>
        </p:txBody>
      </p:sp>
      <p:sp>
        <p:nvSpPr>
          <p:cNvPr id="5" name="Alt Bilgi Yer Tutucusu 4">
            <a:extLst>
              <a:ext uri="{FF2B5EF4-FFF2-40B4-BE49-F238E27FC236}">
                <a16:creationId xmlns:a16="http://schemas.microsoft.com/office/drawing/2014/main" id="{BB3999D7-D172-46A3-BAAE-49DC321DB76B}"/>
              </a:ext>
            </a:extLst>
          </p:cNvPr>
          <p:cNvSpPr>
            <a:spLocks noGrp="1"/>
          </p:cNvSpPr>
          <p:nvPr>
            <p:ph type="ftr" sz="quarter" idx="11"/>
          </p:nvPr>
        </p:nvSpPr>
        <p:spPr/>
        <p:txBody>
          <a:bodyPr/>
          <a:lstStyle/>
          <a:p>
            <a:pPr rtl="0"/>
            <a:r>
              <a:rPr lang="tr-TR"/>
              <a:t>Mehmet ÇOLAK - Bilişim Teknolojileri Öğretmeni</a:t>
            </a:r>
          </a:p>
        </p:txBody>
      </p:sp>
      <p:sp>
        <p:nvSpPr>
          <p:cNvPr id="6" name="Veri Yer Tutucusu 5">
            <a:extLst>
              <a:ext uri="{FF2B5EF4-FFF2-40B4-BE49-F238E27FC236}">
                <a16:creationId xmlns:a16="http://schemas.microsoft.com/office/drawing/2014/main" id="{3214EB65-0EFF-4AA0-AB9E-5B08AE28DB0D}"/>
              </a:ext>
            </a:extLst>
          </p:cNvPr>
          <p:cNvSpPr>
            <a:spLocks noGrp="1"/>
          </p:cNvSpPr>
          <p:nvPr>
            <p:ph type="dt" sz="half" idx="10"/>
          </p:nvPr>
        </p:nvSpPr>
        <p:spPr/>
        <p:txBody>
          <a:bodyPr/>
          <a:lstStyle/>
          <a:p>
            <a:pPr rtl="0"/>
            <a:fld id="{9D1BA2F7-92D1-43CA-BF15-5690C6498165}" type="datetime1">
              <a:rPr lang="tr-TR" smtClean="0"/>
              <a:t>28.12.2017</a:t>
            </a:fld>
            <a:endParaRPr lang="tr-TR"/>
          </a:p>
        </p:txBody>
      </p:sp>
      <p:sp>
        <p:nvSpPr>
          <p:cNvPr id="7" name="İçerik Yer Tutucusu 2">
            <a:extLst>
              <a:ext uri="{FF2B5EF4-FFF2-40B4-BE49-F238E27FC236}">
                <a16:creationId xmlns:a16="http://schemas.microsoft.com/office/drawing/2014/main" id="{E0147EB1-F0DF-48EC-8823-A6DCF867003E}"/>
              </a:ext>
            </a:extLst>
          </p:cNvPr>
          <p:cNvSpPr txBox="1">
            <a:spLocks/>
          </p:cNvSpPr>
          <p:nvPr/>
        </p:nvSpPr>
        <p:spPr>
          <a:xfrm>
            <a:off x="6258348" y="1752600"/>
            <a:ext cx="5030786" cy="4229100"/>
          </a:xfrm>
          <a:prstGeom prst="rect">
            <a:avLst/>
          </a:prstGeom>
        </p:spPr>
        <p:txBody>
          <a:bodyPr vert="horz" lIns="91440" tIns="45720" rIns="91440" bIns="45720" rtlCol="0">
            <a:norm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Agency FB" panose="020B0503020202020204" pitchFamily="34" charset="0"/>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Agency FB" panose="020B0503020202020204" pitchFamily="34" charset="0"/>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Agency FB" panose="020B0503020202020204" pitchFamily="34" charset="0"/>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Agency FB" panose="020B0503020202020204" pitchFamily="34" charset="0"/>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Agency FB" panose="020B0503020202020204" pitchFamily="34" charset="0"/>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tr-TR" dirty="0"/>
              <a:t>Belirsiz döngü örneği 3</a:t>
            </a:r>
          </a:p>
          <a:p>
            <a:pPr marL="393192" lvl="1" indent="0">
              <a:buNone/>
            </a:pPr>
            <a:r>
              <a:rPr lang="tr-TR" dirty="0"/>
              <a:t>karar = </a:t>
            </a:r>
            <a:r>
              <a:rPr lang="tr-TR" dirty="0" err="1"/>
              <a:t>False</a:t>
            </a:r>
            <a:r>
              <a:rPr lang="tr-TR" dirty="0"/>
              <a:t> </a:t>
            </a:r>
            <a:r>
              <a:rPr lang="tr-TR" dirty="0" err="1"/>
              <a:t>while</a:t>
            </a:r>
            <a:r>
              <a:rPr lang="tr-TR" dirty="0"/>
              <a:t> not karar:</a:t>
            </a:r>
          </a:p>
          <a:p>
            <a:pPr marL="393192" lvl="1" indent="0">
              <a:buNone/>
            </a:pPr>
            <a:r>
              <a:rPr lang="tr-TR" dirty="0" err="1"/>
              <a:t>giris</a:t>
            </a:r>
            <a:r>
              <a:rPr lang="tr-TR" dirty="0"/>
              <a:t> = </a:t>
            </a:r>
            <a:r>
              <a:rPr lang="tr-TR" dirty="0" err="1"/>
              <a:t>int</a:t>
            </a:r>
            <a:r>
              <a:rPr lang="tr-TR" dirty="0"/>
              <a:t>(</a:t>
            </a:r>
            <a:r>
              <a:rPr lang="tr-TR" dirty="0" err="1"/>
              <a:t>input</a:t>
            </a:r>
            <a:r>
              <a:rPr lang="tr-TR" dirty="0"/>
              <a:t>())</a:t>
            </a:r>
          </a:p>
          <a:p>
            <a:pPr marL="393192" lvl="1" indent="0">
              <a:buNone/>
            </a:pPr>
            <a:r>
              <a:rPr lang="tr-TR" dirty="0" err="1"/>
              <a:t>if</a:t>
            </a:r>
            <a:r>
              <a:rPr lang="tr-TR" dirty="0"/>
              <a:t> </a:t>
            </a:r>
            <a:r>
              <a:rPr lang="tr-TR" dirty="0" err="1"/>
              <a:t>giris</a:t>
            </a:r>
            <a:r>
              <a:rPr lang="tr-TR" dirty="0"/>
              <a:t> == 999:</a:t>
            </a:r>
          </a:p>
          <a:p>
            <a:pPr marL="393192" lvl="1" indent="0">
              <a:buNone/>
            </a:pPr>
            <a:r>
              <a:rPr lang="tr-TR" dirty="0"/>
              <a:t>karar = True</a:t>
            </a:r>
          </a:p>
          <a:p>
            <a:pPr marL="393192" lvl="1" indent="0">
              <a:buNone/>
            </a:pPr>
            <a:r>
              <a:rPr lang="tr-TR" dirty="0"/>
              <a:t>else:</a:t>
            </a:r>
          </a:p>
          <a:p>
            <a:pPr marL="393192" lvl="1" indent="0">
              <a:buNone/>
            </a:pPr>
            <a:r>
              <a:rPr lang="tr-TR" dirty="0" err="1"/>
              <a:t>print</a:t>
            </a:r>
            <a:r>
              <a:rPr lang="tr-TR" dirty="0"/>
              <a:t>(</a:t>
            </a:r>
            <a:r>
              <a:rPr lang="tr-TR" dirty="0" err="1"/>
              <a:t>giris</a:t>
            </a:r>
            <a:r>
              <a:rPr lang="tr-TR" dirty="0"/>
              <a:t>)</a:t>
            </a:r>
            <a:endParaRPr lang="tr-TR" b="1" dirty="0"/>
          </a:p>
        </p:txBody>
      </p:sp>
    </p:spTree>
    <p:extLst>
      <p:ext uri="{BB962C8B-B14F-4D97-AF65-F5344CB8AC3E}">
        <p14:creationId xmlns:p14="http://schemas.microsoft.com/office/powerpoint/2010/main" val="214337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45733AF-9351-4042-A7A7-24F49F7424BA}"/>
              </a:ext>
            </a:extLst>
          </p:cNvPr>
          <p:cNvSpPr>
            <a:spLocks noGrp="1"/>
          </p:cNvSpPr>
          <p:nvPr>
            <p:ph type="title"/>
          </p:nvPr>
        </p:nvSpPr>
        <p:spPr/>
        <p:txBody>
          <a:bodyPr/>
          <a:lstStyle/>
          <a:p>
            <a:r>
              <a:rPr lang="tr-TR" dirty="0"/>
              <a:t>7. </a:t>
            </a:r>
            <a:r>
              <a:rPr lang="tr-TR" dirty="0" err="1"/>
              <a:t>Döngü’den</a:t>
            </a:r>
            <a:r>
              <a:rPr lang="tr-TR" dirty="0"/>
              <a:t> Çıkma Komutları</a:t>
            </a:r>
          </a:p>
        </p:txBody>
      </p:sp>
      <p:sp>
        <p:nvSpPr>
          <p:cNvPr id="3" name="İçerik Yer Tutucusu 2">
            <a:extLst>
              <a:ext uri="{FF2B5EF4-FFF2-40B4-BE49-F238E27FC236}">
                <a16:creationId xmlns:a16="http://schemas.microsoft.com/office/drawing/2014/main" id="{47CB895E-1E50-48FE-B19C-747BA48D5F9A}"/>
              </a:ext>
            </a:extLst>
          </p:cNvPr>
          <p:cNvSpPr>
            <a:spLocks noGrp="1"/>
          </p:cNvSpPr>
          <p:nvPr>
            <p:ph idx="1"/>
          </p:nvPr>
        </p:nvSpPr>
        <p:spPr>
          <a:xfrm>
            <a:off x="1065214" y="1752600"/>
            <a:ext cx="5030786" cy="4229100"/>
          </a:xfrm>
        </p:spPr>
        <p:txBody>
          <a:bodyPr>
            <a:normAutofit/>
          </a:bodyPr>
          <a:lstStyle/>
          <a:p>
            <a:pPr marL="0" indent="0">
              <a:buNone/>
            </a:pPr>
            <a:r>
              <a:rPr lang="tr-TR" dirty="0" err="1"/>
              <a:t>While</a:t>
            </a:r>
            <a:r>
              <a:rPr lang="tr-TR" dirty="0"/>
              <a:t> döngüsü, şart sağlandığı sürece ilgili kod satırlarını çalıştırır. Benzer şekilde </a:t>
            </a:r>
            <a:r>
              <a:rPr lang="tr-TR" dirty="0" err="1"/>
              <a:t>for</a:t>
            </a:r>
            <a:r>
              <a:rPr lang="tr-TR" dirty="0"/>
              <a:t> döngüsü de aralık içerisinde ilgili işlemleri gerçekleştirir. Ancak bazı değerler için döngü yapısından çıkmak, başka bir deyişle döngü işleyişinde değişiklik yapmak mümkündür. Bunun için break ve </a:t>
            </a:r>
            <a:r>
              <a:rPr lang="tr-TR" dirty="0" err="1"/>
              <a:t>continue</a:t>
            </a:r>
            <a:r>
              <a:rPr lang="tr-TR" dirty="0"/>
              <a:t> komutları kullanılabilir.</a:t>
            </a:r>
          </a:p>
        </p:txBody>
      </p:sp>
      <p:sp>
        <p:nvSpPr>
          <p:cNvPr id="4" name="Slayt Numarası Yer Tutucusu 3">
            <a:extLst>
              <a:ext uri="{FF2B5EF4-FFF2-40B4-BE49-F238E27FC236}">
                <a16:creationId xmlns:a16="http://schemas.microsoft.com/office/drawing/2014/main" id="{E6D682BF-6BDB-4A07-B657-7426D3E1A5BF}"/>
              </a:ext>
            </a:extLst>
          </p:cNvPr>
          <p:cNvSpPr>
            <a:spLocks noGrp="1"/>
          </p:cNvSpPr>
          <p:nvPr>
            <p:ph type="sldNum" sz="quarter" idx="12"/>
          </p:nvPr>
        </p:nvSpPr>
        <p:spPr/>
        <p:txBody>
          <a:bodyPr/>
          <a:lstStyle/>
          <a:p>
            <a:pPr rtl="0"/>
            <a:fld id="{022B156B-59AE-415F-B24B-8756D48BB977}" type="slidenum">
              <a:rPr lang="tr-TR" smtClean="0"/>
              <a:t>19</a:t>
            </a:fld>
            <a:endParaRPr lang="tr-TR" dirty="0"/>
          </a:p>
        </p:txBody>
      </p:sp>
      <p:sp>
        <p:nvSpPr>
          <p:cNvPr id="5" name="Alt Bilgi Yer Tutucusu 4">
            <a:extLst>
              <a:ext uri="{FF2B5EF4-FFF2-40B4-BE49-F238E27FC236}">
                <a16:creationId xmlns:a16="http://schemas.microsoft.com/office/drawing/2014/main" id="{BB3999D7-D172-46A3-BAAE-49DC321DB76B}"/>
              </a:ext>
            </a:extLst>
          </p:cNvPr>
          <p:cNvSpPr>
            <a:spLocks noGrp="1"/>
          </p:cNvSpPr>
          <p:nvPr>
            <p:ph type="ftr" sz="quarter" idx="11"/>
          </p:nvPr>
        </p:nvSpPr>
        <p:spPr/>
        <p:txBody>
          <a:bodyPr/>
          <a:lstStyle/>
          <a:p>
            <a:pPr rtl="0"/>
            <a:r>
              <a:rPr lang="tr-TR"/>
              <a:t>Mehmet ÇOLAK - Bilişim Teknolojileri Öğretmeni</a:t>
            </a:r>
          </a:p>
        </p:txBody>
      </p:sp>
      <p:sp>
        <p:nvSpPr>
          <p:cNvPr id="6" name="Veri Yer Tutucusu 5">
            <a:extLst>
              <a:ext uri="{FF2B5EF4-FFF2-40B4-BE49-F238E27FC236}">
                <a16:creationId xmlns:a16="http://schemas.microsoft.com/office/drawing/2014/main" id="{3214EB65-0EFF-4AA0-AB9E-5B08AE28DB0D}"/>
              </a:ext>
            </a:extLst>
          </p:cNvPr>
          <p:cNvSpPr>
            <a:spLocks noGrp="1"/>
          </p:cNvSpPr>
          <p:nvPr>
            <p:ph type="dt" sz="half" idx="10"/>
          </p:nvPr>
        </p:nvSpPr>
        <p:spPr/>
        <p:txBody>
          <a:bodyPr/>
          <a:lstStyle/>
          <a:p>
            <a:pPr rtl="0"/>
            <a:fld id="{9D1BA2F7-92D1-43CA-BF15-5690C6498165}" type="datetime1">
              <a:rPr lang="tr-TR" smtClean="0"/>
              <a:t>28.12.2017</a:t>
            </a:fld>
            <a:endParaRPr lang="tr-TR"/>
          </a:p>
        </p:txBody>
      </p:sp>
      <p:sp>
        <p:nvSpPr>
          <p:cNvPr id="7" name="İçerik Yer Tutucusu 2">
            <a:extLst>
              <a:ext uri="{FF2B5EF4-FFF2-40B4-BE49-F238E27FC236}">
                <a16:creationId xmlns:a16="http://schemas.microsoft.com/office/drawing/2014/main" id="{660D2605-78C5-411D-8B42-0B0100B9FE72}"/>
              </a:ext>
            </a:extLst>
          </p:cNvPr>
          <p:cNvSpPr txBox="1">
            <a:spLocks/>
          </p:cNvSpPr>
          <p:nvPr/>
        </p:nvSpPr>
        <p:spPr>
          <a:xfrm>
            <a:off x="6258348" y="1752600"/>
            <a:ext cx="5030786" cy="4229100"/>
          </a:xfrm>
          <a:prstGeom prst="rect">
            <a:avLst/>
          </a:prstGeom>
        </p:spPr>
        <p:txBody>
          <a:bodyPr vert="horz" lIns="91440" tIns="45720" rIns="91440" bIns="45720" rtlCol="0">
            <a:norm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Agency FB" panose="020B0503020202020204" pitchFamily="34" charset="0"/>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Agency FB" panose="020B0503020202020204" pitchFamily="34" charset="0"/>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Agency FB" panose="020B0503020202020204" pitchFamily="34" charset="0"/>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Agency FB" panose="020B0503020202020204" pitchFamily="34" charset="0"/>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Agency FB" panose="020B0503020202020204" pitchFamily="34" charset="0"/>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393192" lvl="1" indent="0" fontAlgn="base">
              <a:buNone/>
            </a:pPr>
            <a:r>
              <a:rPr lang="tr-TR" b="1" dirty="0" err="1"/>
              <a:t>giris</a:t>
            </a:r>
            <a:r>
              <a:rPr lang="tr-TR" b="1" dirty="0"/>
              <a:t> = 0</a:t>
            </a:r>
            <a:endParaRPr lang="tr-TR" dirty="0"/>
          </a:p>
          <a:p>
            <a:pPr marL="393192" lvl="1" indent="0" fontAlgn="base">
              <a:buNone/>
            </a:pPr>
            <a:r>
              <a:rPr lang="tr-TR" b="1" dirty="0"/>
              <a:t>toplam = 0</a:t>
            </a:r>
            <a:endParaRPr lang="tr-TR" dirty="0"/>
          </a:p>
          <a:p>
            <a:pPr marL="393192" lvl="1" indent="0" fontAlgn="base">
              <a:buNone/>
            </a:pPr>
            <a:r>
              <a:rPr lang="tr-TR" b="1" dirty="0" err="1"/>
              <a:t>print</a:t>
            </a:r>
            <a:r>
              <a:rPr lang="tr-TR" b="1" dirty="0"/>
              <a:t>(“Lütfen bir sayı giriniz, negatif sayılar döngüyü sonlandırır:”)</a:t>
            </a:r>
            <a:endParaRPr lang="tr-TR" dirty="0"/>
          </a:p>
          <a:p>
            <a:pPr marL="393192" lvl="1" indent="0" fontAlgn="base">
              <a:buNone/>
            </a:pPr>
            <a:r>
              <a:rPr lang="tr-TR" b="1" dirty="0" err="1"/>
              <a:t>while</a:t>
            </a:r>
            <a:r>
              <a:rPr lang="tr-TR" b="1" dirty="0"/>
              <a:t> True:</a:t>
            </a:r>
            <a:endParaRPr lang="tr-TR" dirty="0"/>
          </a:p>
          <a:p>
            <a:pPr marL="393192" lvl="1" indent="0" fontAlgn="base">
              <a:buNone/>
            </a:pPr>
            <a:r>
              <a:rPr lang="tr-TR" b="1" dirty="0" err="1"/>
              <a:t>giris</a:t>
            </a:r>
            <a:r>
              <a:rPr lang="tr-TR" b="1" dirty="0"/>
              <a:t> = </a:t>
            </a:r>
            <a:r>
              <a:rPr lang="tr-TR" b="1" dirty="0" err="1"/>
              <a:t>int</a:t>
            </a:r>
            <a:r>
              <a:rPr lang="tr-TR" b="1" dirty="0"/>
              <a:t>(</a:t>
            </a:r>
            <a:r>
              <a:rPr lang="tr-TR" b="1" dirty="0" err="1"/>
              <a:t>input</a:t>
            </a:r>
            <a:r>
              <a:rPr lang="tr-TR" b="1" dirty="0"/>
              <a:t>())</a:t>
            </a:r>
            <a:endParaRPr lang="tr-TR" dirty="0"/>
          </a:p>
          <a:p>
            <a:pPr marL="393192" lvl="1" indent="0" fontAlgn="base">
              <a:buNone/>
            </a:pPr>
            <a:r>
              <a:rPr lang="tr-TR" b="1" dirty="0" err="1"/>
              <a:t>if</a:t>
            </a:r>
            <a:r>
              <a:rPr lang="tr-TR" b="1" dirty="0"/>
              <a:t> </a:t>
            </a:r>
            <a:r>
              <a:rPr lang="tr-TR" b="1" dirty="0" err="1"/>
              <a:t>giris</a:t>
            </a:r>
            <a:r>
              <a:rPr lang="tr-TR" b="1" dirty="0"/>
              <a:t> &lt; 0:</a:t>
            </a:r>
            <a:endParaRPr lang="tr-TR" dirty="0"/>
          </a:p>
          <a:p>
            <a:pPr marL="393192" lvl="1" indent="0" fontAlgn="base">
              <a:buNone/>
            </a:pPr>
            <a:r>
              <a:rPr lang="tr-TR" b="1" dirty="0"/>
              <a:t>break </a:t>
            </a:r>
            <a:r>
              <a:rPr lang="tr-TR" b="1" dirty="0">
                <a:solidFill>
                  <a:schemeClr val="accent3">
                    <a:lumMod val="50000"/>
                  </a:schemeClr>
                </a:solidFill>
              </a:rPr>
              <a:t># Döngüden çıkılıyor</a:t>
            </a:r>
            <a:endParaRPr lang="tr-TR" dirty="0">
              <a:solidFill>
                <a:schemeClr val="accent3">
                  <a:lumMod val="50000"/>
                </a:schemeClr>
              </a:solidFill>
            </a:endParaRPr>
          </a:p>
          <a:p>
            <a:pPr marL="393192" lvl="1" indent="0" fontAlgn="base">
              <a:buNone/>
            </a:pPr>
            <a:r>
              <a:rPr lang="tr-TR" b="1" dirty="0"/>
              <a:t>toplam += </a:t>
            </a:r>
            <a:r>
              <a:rPr lang="tr-TR" b="1" dirty="0" err="1"/>
              <a:t>giris</a:t>
            </a:r>
            <a:r>
              <a:rPr lang="tr-TR" b="1" dirty="0"/>
              <a:t> </a:t>
            </a:r>
            <a:r>
              <a:rPr lang="tr-TR" b="1" dirty="0" err="1"/>
              <a:t>print</a:t>
            </a:r>
            <a:r>
              <a:rPr lang="tr-TR" b="1" dirty="0"/>
              <a:t>(“Toplam =”, toplam)</a:t>
            </a:r>
            <a:endParaRPr lang="tr-TR" dirty="0"/>
          </a:p>
        </p:txBody>
      </p:sp>
    </p:spTree>
    <p:extLst>
      <p:ext uri="{BB962C8B-B14F-4D97-AF65-F5344CB8AC3E}">
        <p14:creationId xmlns:p14="http://schemas.microsoft.com/office/powerpoint/2010/main" val="105609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r>
              <a:rPr lang="tr-TR" dirty="0"/>
              <a:t>1. Döngü Yapıları</a:t>
            </a:r>
          </a:p>
        </p:txBody>
      </p:sp>
      <p:sp>
        <p:nvSpPr>
          <p:cNvPr id="14" name="İçerik Yer Tutucusu 13"/>
          <p:cNvSpPr>
            <a:spLocks noGrp="1"/>
          </p:cNvSpPr>
          <p:nvPr>
            <p:ph idx="1"/>
          </p:nvPr>
        </p:nvSpPr>
        <p:spPr>
          <a:xfrm>
            <a:off x="1065214" y="1752600"/>
            <a:ext cx="10058400" cy="1219200"/>
          </a:xfrm>
        </p:spPr>
        <p:txBody>
          <a:bodyPr rtlCol="0">
            <a:normAutofit fontScale="92500" lnSpcReduction="20000"/>
          </a:bodyPr>
          <a:lstStyle/>
          <a:p>
            <a:pPr marL="0" indent="0">
              <a:buNone/>
            </a:pPr>
            <a:r>
              <a:rPr lang="tr-TR" dirty="0"/>
              <a:t>Döngüler, sıralı bir kod blokunun istenilen sayıda tekrarlanmasıdır. Döngü ve karar yapıları, algoritma oluşturma ve programlamada birçok problemin çözümünde kullanılır. </a:t>
            </a:r>
          </a:p>
          <a:p>
            <a:pPr marL="0" indent="0">
              <a:buNone/>
            </a:pPr>
            <a:r>
              <a:rPr lang="tr-TR" dirty="0"/>
              <a:t>Aşağıdaki kod bloku 1’den 5’e kadar sayıları ekrana yazar.</a:t>
            </a:r>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28.12.2017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2</a:t>
            </a:fld>
            <a:endParaRPr lang="tr-TR" dirty="0"/>
          </a:p>
        </p:txBody>
      </p:sp>
      <p:sp>
        <p:nvSpPr>
          <p:cNvPr id="7" name="İçerik Yer Tutucusu 13">
            <a:extLst>
              <a:ext uri="{FF2B5EF4-FFF2-40B4-BE49-F238E27FC236}">
                <a16:creationId xmlns:a16="http://schemas.microsoft.com/office/drawing/2014/main" id="{43891808-8044-4E37-A07C-7FFCAC9E3932}"/>
              </a:ext>
            </a:extLst>
          </p:cNvPr>
          <p:cNvSpPr txBox="1">
            <a:spLocks/>
          </p:cNvSpPr>
          <p:nvPr/>
        </p:nvSpPr>
        <p:spPr>
          <a:xfrm>
            <a:off x="6116761" y="3069983"/>
            <a:ext cx="5030786" cy="2949818"/>
          </a:xfrm>
          <a:prstGeom prst="rect">
            <a:avLst/>
          </a:prstGeom>
        </p:spPr>
        <p:txBody>
          <a:bodyPr vert="horz" lIns="91440" tIns="45720" rIns="91440" bIns="45720" rtlCol="0">
            <a:norm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Agency FB" panose="020B0503020202020204" pitchFamily="34" charset="0"/>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Agency FB" panose="020B0503020202020204" pitchFamily="34" charset="0"/>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Agency FB" panose="020B0503020202020204" pitchFamily="34" charset="0"/>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Agency FB" panose="020B0503020202020204" pitchFamily="34" charset="0"/>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Agency FB" panose="020B0503020202020204" pitchFamily="34" charset="0"/>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tr-TR" dirty="0"/>
              <a:t>Ekran Çıktısı</a:t>
            </a:r>
          </a:p>
          <a:p>
            <a:pPr marL="393192" lvl="1" indent="0">
              <a:buNone/>
            </a:pPr>
            <a:r>
              <a:rPr lang="tr-TR" b="1" dirty="0"/>
              <a:t>1</a:t>
            </a:r>
          </a:p>
          <a:p>
            <a:pPr marL="393192" lvl="1" indent="0">
              <a:buNone/>
            </a:pPr>
            <a:r>
              <a:rPr lang="tr-TR" b="1" dirty="0"/>
              <a:t>2</a:t>
            </a:r>
          </a:p>
          <a:p>
            <a:pPr marL="393192" lvl="1" indent="0">
              <a:buNone/>
            </a:pPr>
            <a:r>
              <a:rPr lang="tr-TR" b="1" dirty="0"/>
              <a:t>3</a:t>
            </a:r>
          </a:p>
          <a:p>
            <a:pPr marL="393192" lvl="1" indent="0">
              <a:buNone/>
            </a:pPr>
            <a:r>
              <a:rPr lang="tr-TR" b="1" dirty="0"/>
              <a:t>4</a:t>
            </a:r>
          </a:p>
          <a:p>
            <a:pPr marL="393192" lvl="1" indent="0">
              <a:buNone/>
            </a:pPr>
            <a:r>
              <a:rPr lang="tr-TR" b="1" dirty="0"/>
              <a:t>5</a:t>
            </a:r>
          </a:p>
        </p:txBody>
      </p:sp>
      <p:sp>
        <p:nvSpPr>
          <p:cNvPr id="8" name="İçerik Yer Tutucusu 13">
            <a:extLst>
              <a:ext uri="{FF2B5EF4-FFF2-40B4-BE49-F238E27FC236}">
                <a16:creationId xmlns:a16="http://schemas.microsoft.com/office/drawing/2014/main" id="{E4A006BD-D1DD-40F7-9D95-4402D9D49E83}"/>
              </a:ext>
            </a:extLst>
          </p:cNvPr>
          <p:cNvSpPr txBox="1">
            <a:spLocks/>
          </p:cNvSpPr>
          <p:nvPr/>
        </p:nvSpPr>
        <p:spPr>
          <a:xfrm>
            <a:off x="1185130" y="2901756"/>
            <a:ext cx="5030786" cy="2853983"/>
          </a:xfrm>
          <a:prstGeom prst="rect">
            <a:avLst/>
          </a:prstGeom>
        </p:spPr>
        <p:txBody>
          <a:bodyPr vert="horz" lIns="91440" tIns="45720" rIns="91440" bIns="45720" rtlCol="0">
            <a:norm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Agency FB" panose="020B0503020202020204" pitchFamily="34" charset="0"/>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Agency FB" panose="020B0503020202020204" pitchFamily="34" charset="0"/>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Agency FB" panose="020B0503020202020204" pitchFamily="34" charset="0"/>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Agency FB" panose="020B0503020202020204" pitchFamily="34" charset="0"/>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Agency FB" panose="020B0503020202020204" pitchFamily="34" charset="0"/>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tr-TR" dirty="0" err="1"/>
              <a:t>prin</a:t>
            </a:r>
            <a:r>
              <a:rPr lang="tr-TR" dirty="0"/>
              <a:t> t(1)</a:t>
            </a:r>
          </a:p>
          <a:p>
            <a:pPr marL="0" indent="0">
              <a:buFont typeface="Arial" panose="020B0604020202020204" pitchFamily="34" charset="0"/>
              <a:buNone/>
            </a:pPr>
            <a:r>
              <a:rPr lang="tr-TR" dirty="0" err="1"/>
              <a:t>print</a:t>
            </a:r>
            <a:r>
              <a:rPr lang="tr-TR" dirty="0"/>
              <a:t>(2)</a:t>
            </a:r>
          </a:p>
          <a:p>
            <a:pPr marL="0" indent="0">
              <a:buFont typeface="Arial" panose="020B0604020202020204" pitchFamily="34" charset="0"/>
              <a:buNone/>
            </a:pPr>
            <a:r>
              <a:rPr lang="tr-TR" dirty="0" err="1"/>
              <a:t>print</a:t>
            </a:r>
            <a:r>
              <a:rPr lang="tr-TR" dirty="0"/>
              <a:t>(3)</a:t>
            </a:r>
          </a:p>
          <a:p>
            <a:pPr marL="0" indent="0">
              <a:buFont typeface="Arial" panose="020B0604020202020204" pitchFamily="34" charset="0"/>
              <a:buNone/>
            </a:pPr>
            <a:r>
              <a:rPr lang="tr-TR" dirty="0" err="1"/>
              <a:t>print</a:t>
            </a:r>
            <a:r>
              <a:rPr lang="tr-TR" dirty="0"/>
              <a:t>(4)</a:t>
            </a:r>
          </a:p>
          <a:p>
            <a:pPr marL="0" indent="0">
              <a:buFont typeface="Arial" panose="020B0604020202020204" pitchFamily="34" charset="0"/>
              <a:buNone/>
            </a:pPr>
            <a:r>
              <a:rPr lang="tr-TR" dirty="0" err="1"/>
              <a:t>print</a:t>
            </a:r>
            <a:r>
              <a:rPr lang="tr-TR" dirty="0"/>
              <a:t>(5)</a:t>
            </a:r>
            <a:endParaRPr lang="tr-TR" b="1" dirty="0"/>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45733AF-9351-4042-A7A7-24F49F7424BA}"/>
              </a:ext>
            </a:extLst>
          </p:cNvPr>
          <p:cNvSpPr>
            <a:spLocks noGrp="1"/>
          </p:cNvSpPr>
          <p:nvPr>
            <p:ph type="title"/>
          </p:nvPr>
        </p:nvSpPr>
        <p:spPr/>
        <p:txBody>
          <a:bodyPr/>
          <a:lstStyle/>
          <a:p>
            <a:r>
              <a:rPr lang="tr-TR" dirty="0"/>
              <a:t>7. </a:t>
            </a:r>
            <a:r>
              <a:rPr lang="tr-TR" dirty="0" err="1"/>
              <a:t>Döngü’den</a:t>
            </a:r>
            <a:r>
              <a:rPr lang="tr-TR" dirty="0"/>
              <a:t> Çıkma Komutları</a:t>
            </a:r>
          </a:p>
        </p:txBody>
      </p:sp>
      <p:sp>
        <p:nvSpPr>
          <p:cNvPr id="3" name="İçerik Yer Tutucusu 2">
            <a:extLst>
              <a:ext uri="{FF2B5EF4-FFF2-40B4-BE49-F238E27FC236}">
                <a16:creationId xmlns:a16="http://schemas.microsoft.com/office/drawing/2014/main" id="{47CB895E-1E50-48FE-B19C-747BA48D5F9A}"/>
              </a:ext>
            </a:extLst>
          </p:cNvPr>
          <p:cNvSpPr>
            <a:spLocks noGrp="1"/>
          </p:cNvSpPr>
          <p:nvPr>
            <p:ph idx="1"/>
          </p:nvPr>
        </p:nvSpPr>
        <p:spPr>
          <a:xfrm>
            <a:off x="1065214" y="1752600"/>
            <a:ext cx="5030786" cy="4229100"/>
          </a:xfrm>
        </p:spPr>
        <p:txBody>
          <a:bodyPr>
            <a:normAutofit fontScale="85000" lnSpcReduction="20000"/>
          </a:bodyPr>
          <a:lstStyle/>
          <a:p>
            <a:pPr marL="0" indent="0" fontAlgn="base">
              <a:buNone/>
            </a:pPr>
            <a:r>
              <a:rPr lang="tr-TR" dirty="0"/>
              <a:t>Örnek</a:t>
            </a:r>
          </a:p>
          <a:p>
            <a:pPr marL="393192" lvl="1" indent="0" fontAlgn="base">
              <a:buNone/>
            </a:pPr>
            <a:r>
              <a:rPr lang="tr-TR" b="1" dirty="0"/>
              <a:t># Metin içerisindeki sesli harfleri bulma</a:t>
            </a:r>
            <a:endParaRPr lang="tr-TR" dirty="0"/>
          </a:p>
          <a:p>
            <a:pPr marL="393192" lvl="1" indent="0" fontAlgn="base">
              <a:buNone/>
            </a:pPr>
            <a:r>
              <a:rPr lang="tr-TR" b="1" dirty="0"/>
              <a:t>kelime = </a:t>
            </a:r>
            <a:r>
              <a:rPr lang="tr-TR" b="1" dirty="0" err="1"/>
              <a:t>input</a:t>
            </a:r>
            <a:r>
              <a:rPr lang="tr-TR" b="1" dirty="0"/>
              <a:t>(“Lütfen bir metin giriniz (Çıkış için X / x): “)</a:t>
            </a:r>
            <a:endParaRPr lang="tr-TR" dirty="0"/>
          </a:p>
          <a:p>
            <a:pPr marL="393192" lvl="1" indent="0" fontAlgn="base">
              <a:buNone/>
            </a:pPr>
            <a:r>
              <a:rPr lang="tr-TR" b="1" dirty="0" err="1"/>
              <a:t>sesliHarfSayisi</a:t>
            </a:r>
            <a:r>
              <a:rPr lang="tr-TR" b="1" dirty="0"/>
              <a:t> = 0</a:t>
            </a:r>
            <a:endParaRPr lang="tr-TR" dirty="0"/>
          </a:p>
          <a:p>
            <a:pPr marL="393192" lvl="1" indent="0" fontAlgn="base">
              <a:buNone/>
            </a:pPr>
            <a:r>
              <a:rPr lang="tr-TR" b="1" dirty="0" err="1"/>
              <a:t>for</a:t>
            </a:r>
            <a:r>
              <a:rPr lang="tr-TR" b="1" dirty="0"/>
              <a:t> c in kelime:</a:t>
            </a:r>
            <a:endParaRPr lang="tr-TR" dirty="0"/>
          </a:p>
          <a:p>
            <a:pPr marL="393192" lvl="1" indent="0" fontAlgn="base">
              <a:buNone/>
            </a:pPr>
            <a:r>
              <a:rPr lang="tr-TR" b="1" dirty="0" err="1"/>
              <a:t>if</a:t>
            </a:r>
            <a:r>
              <a:rPr lang="tr-TR" b="1" dirty="0"/>
              <a:t> c == “A” </a:t>
            </a:r>
            <a:r>
              <a:rPr lang="tr-TR" b="1" dirty="0" err="1"/>
              <a:t>or</a:t>
            </a:r>
            <a:r>
              <a:rPr lang="tr-TR" b="1" dirty="0"/>
              <a:t> c == “a” </a:t>
            </a:r>
            <a:r>
              <a:rPr lang="tr-TR" b="1" dirty="0" err="1"/>
              <a:t>or</a:t>
            </a:r>
            <a:r>
              <a:rPr lang="tr-TR" b="1" dirty="0"/>
              <a:t> c == “E” </a:t>
            </a:r>
            <a:r>
              <a:rPr lang="tr-TR" b="1" dirty="0" err="1"/>
              <a:t>or</a:t>
            </a:r>
            <a:r>
              <a:rPr lang="tr-TR" b="1" dirty="0"/>
              <a:t> c == “e” \ </a:t>
            </a:r>
            <a:r>
              <a:rPr lang="tr-TR" b="1" dirty="0" err="1"/>
              <a:t>or</a:t>
            </a:r>
            <a:r>
              <a:rPr lang="tr-TR" b="1" dirty="0"/>
              <a:t> c == “I” </a:t>
            </a:r>
            <a:r>
              <a:rPr lang="tr-TR" b="1" dirty="0" err="1"/>
              <a:t>or</a:t>
            </a:r>
            <a:r>
              <a:rPr lang="tr-TR" b="1" dirty="0"/>
              <a:t> c == “ı” </a:t>
            </a:r>
            <a:r>
              <a:rPr lang="tr-TR" b="1" dirty="0" err="1"/>
              <a:t>or</a:t>
            </a:r>
            <a:r>
              <a:rPr lang="tr-TR" b="1" dirty="0"/>
              <a:t> c == “O” </a:t>
            </a:r>
            <a:r>
              <a:rPr lang="tr-TR" b="1" dirty="0" err="1"/>
              <a:t>or</a:t>
            </a:r>
            <a:r>
              <a:rPr lang="tr-TR" b="1" dirty="0"/>
              <a:t> c == “o”\ </a:t>
            </a:r>
            <a:r>
              <a:rPr lang="tr-TR" b="1" dirty="0" err="1"/>
              <a:t>or</a:t>
            </a:r>
            <a:r>
              <a:rPr lang="tr-TR" b="1" dirty="0"/>
              <a:t> c == “U” </a:t>
            </a:r>
            <a:r>
              <a:rPr lang="tr-TR" b="1" dirty="0" err="1"/>
              <a:t>or</a:t>
            </a:r>
            <a:r>
              <a:rPr lang="tr-TR" b="1" dirty="0"/>
              <a:t> c == “u” </a:t>
            </a:r>
            <a:r>
              <a:rPr lang="tr-TR" b="1" dirty="0" err="1"/>
              <a:t>or</a:t>
            </a:r>
            <a:r>
              <a:rPr lang="tr-TR" b="1" dirty="0"/>
              <a:t> c == “Ö” </a:t>
            </a:r>
            <a:r>
              <a:rPr lang="tr-TR" b="1" dirty="0" err="1"/>
              <a:t>or</a:t>
            </a:r>
            <a:r>
              <a:rPr lang="tr-TR" b="1" dirty="0"/>
              <a:t> c == “ö”\ </a:t>
            </a:r>
            <a:r>
              <a:rPr lang="tr-TR" b="1" dirty="0" err="1"/>
              <a:t>or</a:t>
            </a:r>
            <a:r>
              <a:rPr lang="tr-TR" b="1" dirty="0"/>
              <a:t> c == “Ü” </a:t>
            </a:r>
            <a:r>
              <a:rPr lang="tr-TR" b="1" dirty="0" err="1"/>
              <a:t>or</a:t>
            </a:r>
            <a:r>
              <a:rPr lang="tr-TR" b="1" dirty="0"/>
              <a:t> c == “ü” </a:t>
            </a:r>
            <a:r>
              <a:rPr lang="tr-TR" b="1" dirty="0" err="1"/>
              <a:t>or</a:t>
            </a:r>
            <a:r>
              <a:rPr lang="tr-TR" b="1" dirty="0"/>
              <a:t> c == “İ” </a:t>
            </a:r>
            <a:r>
              <a:rPr lang="tr-TR" b="1" dirty="0" err="1"/>
              <a:t>or</a:t>
            </a:r>
            <a:r>
              <a:rPr lang="tr-TR" b="1" dirty="0"/>
              <a:t> c==”i”: </a:t>
            </a:r>
            <a:r>
              <a:rPr lang="tr-TR" b="1" dirty="0" err="1"/>
              <a:t>print</a:t>
            </a:r>
            <a:r>
              <a:rPr lang="tr-TR" b="1" dirty="0"/>
              <a:t>(c, “,”, </a:t>
            </a:r>
            <a:r>
              <a:rPr lang="tr-TR" b="1" dirty="0" err="1"/>
              <a:t>end</a:t>
            </a:r>
            <a:r>
              <a:rPr lang="tr-TR" b="1" dirty="0"/>
              <a:t>=” “, </a:t>
            </a:r>
            <a:r>
              <a:rPr lang="tr-TR" b="1" dirty="0" err="1"/>
              <a:t>sep</a:t>
            </a:r>
            <a:r>
              <a:rPr lang="tr-TR" b="1" dirty="0"/>
              <a:t>=” “)</a:t>
            </a:r>
            <a:endParaRPr lang="tr-TR" dirty="0"/>
          </a:p>
          <a:p>
            <a:pPr marL="393192" lvl="1" indent="0" fontAlgn="base">
              <a:buNone/>
            </a:pPr>
            <a:r>
              <a:rPr lang="tr-TR" b="1" dirty="0" err="1"/>
              <a:t>sesliHarfSayisi</a:t>
            </a:r>
            <a:r>
              <a:rPr lang="tr-TR" b="1" dirty="0"/>
              <a:t> += 1</a:t>
            </a:r>
            <a:endParaRPr lang="tr-TR" dirty="0"/>
          </a:p>
          <a:p>
            <a:pPr marL="393192" lvl="1" indent="0" fontAlgn="base">
              <a:buNone/>
            </a:pPr>
            <a:r>
              <a:rPr lang="tr-TR" b="1" dirty="0"/>
              <a:t>elif c == “X” </a:t>
            </a:r>
            <a:r>
              <a:rPr lang="tr-TR" b="1" dirty="0" err="1"/>
              <a:t>or</a:t>
            </a:r>
            <a:r>
              <a:rPr lang="tr-TR" b="1" dirty="0"/>
              <a:t> c ==”x”:</a:t>
            </a:r>
            <a:endParaRPr lang="tr-TR" dirty="0"/>
          </a:p>
          <a:p>
            <a:pPr marL="393192" lvl="1" indent="0" fontAlgn="base">
              <a:buNone/>
            </a:pPr>
            <a:r>
              <a:rPr lang="tr-TR" b="1" dirty="0"/>
              <a:t>break</a:t>
            </a:r>
            <a:endParaRPr lang="tr-TR" dirty="0"/>
          </a:p>
          <a:p>
            <a:pPr marL="393192" lvl="1" indent="0" fontAlgn="base">
              <a:buNone/>
            </a:pPr>
            <a:r>
              <a:rPr lang="tr-TR" b="1" dirty="0" err="1"/>
              <a:t>print</a:t>
            </a:r>
            <a:r>
              <a:rPr lang="tr-TR" b="1" dirty="0"/>
              <a:t>(” (“, </a:t>
            </a:r>
            <a:r>
              <a:rPr lang="tr-TR" b="1" dirty="0" err="1"/>
              <a:t>sesliHarfSayisi</a:t>
            </a:r>
            <a:r>
              <a:rPr lang="tr-TR" b="1" dirty="0"/>
              <a:t>, ” adet sesli harf)”, </a:t>
            </a:r>
            <a:r>
              <a:rPr lang="tr-TR" b="1" dirty="0" err="1"/>
              <a:t>sep</a:t>
            </a:r>
            <a:r>
              <a:rPr lang="tr-TR" b="1" dirty="0"/>
              <a:t>=””)</a:t>
            </a:r>
            <a:endParaRPr lang="tr-TR" dirty="0"/>
          </a:p>
        </p:txBody>
      </p:sp>
      <p:sp>
        <p:nvSpPr>
          <p:cNvPr id="4" name="Slayt Numarası Yer Tutucusu 3">
            <a:extLst>
              <a:ext uri="{FF2B5EF4-FFF2-40B4-BE49-F238E27FC236}">
                <a16:creationId xmlns:a16="http://schemas.microsoft.com/office/drawing/2014/main" id="{E6D682BF-6BDB-4A07-B657-7426D3E1A5BF}"/>
              </a:ext>
            </a:extLst>
          </p:cNvPr>
          <p:cNvSpPr>
            <a:spLocks noGrp="1"/>
          </p:cNvSpPr>
          <p:nvPr>
            <p:ph type="sldNum" sz="quarter" idx="12"/>
          </p:nvPr>
        </p:nvSpPr>
        <p:spPr/>
        <p:txBody>
          <a:bodyPr/>
          <a:lstStyle/>
          <a:p>
            <a:pPr rtl="0"/>
            <a:fld id="{022B156B-59AE-415F-B24B-8756D48BB977}" type="slidenum">
              <a:rPr lang="tr-TR" smtClean="0"/>
              <a:t>20</a:t>
            </a:fld>
            <a:endParaRPr lang="tr-TR" dirty="0"/>
          </a:p>
        </p:txBody>
      </p:sp>
      <p:sp>
        <p:nvSpPr>
          <p:cNvPr id="5" name="Alt Bilgi Yer Tutucusu 4">
            <a:extLst>
              <a:ext uri="{FF2B5EF4-FFF2-40B4-BE49-F238E27FC236}">
                <a16:creationId xmlns:a16="http://schemas.microsoft.com/office/drawing/2014/main" id="{BB3999D7-D172-46A3-BAAE-49DC321DB76B}"/>
              </a:ext>
            </a:extLst>
          </p:cNvPr>
          <p:cNvSpPr>
            <a:spLocks noGrp="1"/>
          </p:cNvSpPr>
          <p:nvPr>
            <p:ph type="ftr" sz="quarter" idx="11"/>
          </p:nvPr>
        </p:nvSpPr>
        <p:spPr/>
        <p:txBody>
          <a:bodyPr/>
          <a:lstStyle/>
          <a:p>
            <a:pPr rtl="0"/>
            <a:r>
              <a:rPr lang="tr-TR"/>
              <a:t>Mehmet ÇOLAK - Bilişim Teknolojileri Öğretmeni</a:t>
            </a:r>
          </a:p>
        </p:txBody>
      </p:sp>
      <p:sp>
        <p:nvSpPr>
          <p:cNvPr id="6" name="Veri Yer Tutucusu 5">
            <a:extLst>
              <a:ext uri="{FF2B5EF4-FFF2-40B4-BE49-F238E27FC236}">
                <a16:creationId xmlns:a16="http://schemas.microsoft.com/office/drawing/2014/main" id="{3214EB65-0EFF-4AA0-AB9E-5B08AE28DB0D}"/>
              </a:ext>
            </a:extLst>
          </p:cNvPr>
          <p:cNvSpPr>
            <a:spLocks noGrp="1"/>
          </p:cNvSpPr>
          <p:nvPr>
            <p:ph type="dt" sz="half" idx="10"/>
          </p:nvPr>
        </p:nvSpPr>
        <p:spPr/>
        <p:txBody>
          <a:bodyPr/>
          <a:lstStyle/>
          <a:p>
            <a:pPr rtl="0"/>
            <a:fld id="{9D1BA2F7-92D1-43CA-BF15-5690C6498165}" type="datetime1">
              <a:rPr lang="tr-TR" smtClean="0"/>
              <a:t>28.12.2017</a:t>
            </a:fld>
            <a:endParaRPr lang="tr-TR"/>
          </a:p>
        </p:txBody>
      </p:sp>
      <p:sp>
        <p:nvSpPr>
          <p:cNvPr id="7" name="İçerik Yer Tutucusu 2">
            <a:extLst>
              <a:ext uri="{FF2B5EF4-FFF2-40B4-BE49-F238E27FC236}">
                <a16:creationId xmlns:a16="http://schemas.microsoft.com/office/drawing/2014/main" id="{660D2605-78C5-411D-8B42-0B0100B9FE72}"/>
              </a:ext>
            </a:extLst>
          </p:cNvPr>
          <p:cNvSpPr txBox="1">
            <a:spLocks/>
          </p:cNvSpPr>
          <p:nvPr/>
        </p:nvSpPr>
        <p:spPr>
          <a:xfrm>
            <a:off x="6258348" y="1752600"/>
            <a:ext cx="5030786" cy="4229100"/>
          </a:xfrm>
          <a:prstGeom prst="rect">
            <a:avLst/>
          </a:prstGeom>
        </p:spPr>
        <p:txBody>
          <a:bodyPr vert="horz" lIns="91440" tIns="45720" rIns="91440" bIns="45720" rtlCol="0">
            <a:norm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Agency FB" panose="020B0503020202020204" pitchFamily="34" charset="0"/>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Agency FB" panose="020B0503020202020204" pitchFamily="34" charset="0"/>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Agency FB" panose="020B0503020202020204" pitchFamily="34" charset="0"/>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Agency FB" panose="020B0503020202020204" pitchFamily="34" charset="0"/>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Agency FB" panose="020B0503020202020204" pitchFamily="34" charset="0"/>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fontAlgn="base">
              <a:buNone/>
            </a:pPr>
            <a:r>
              <a:rPr lang="tr-TR" dirty="0"/>
              <a:t>Ekran Çıktısı</a:t>
            </a:r>
          </a:p>
          <a:p>
            <a:pPr marL="393192" lvl="1" indent="0" fontAlgn="base">
              <a:buNone/>
            </a:pPr>
            <a:r>
              <a:rPr lang="tr-TR" b="1" dirty="0"/>
              <a:t>Lütfen bir metin giriniz (Çıkış için X / x): </a:t>
            </a:r>
            <a:r>
              <a:rPr lang="tr-TR" b="1" dirty="0" err="1"/>
              <a:t>AaEeIıİiOoÖöUuÜü</a:t>
            </a:r>
            <a:endParaRPr lang="tr-TR" dirty="0"/>
          </a:p>
          <a:p>
            <a:pPr marL="393192" lvl="1" indent="0" fontAlgn="base">
              <a:buNone/>
            </a:pPr>
            <a:r>
              <a:rPr lang="tr-TR" b="1" dirty="0"/>
              <a:t>A, a, E, e, I, ı, İ, i, O, o, Ö, ö, U, u, Ü, ü, (16 adet sesli harf)</a:t>
            </a:r>
            <a:endParaRPr lang="tr-TR" dirty="0"/>
          </a:p>
          <a:p>
            <a:pPr marL="0" indent="0" fontAlgn="base">
              <a:buNone/>
            </a:pPr>
            <a:endParaRPr lang="tr-TR" dirty="0"/>
          </a:p>
        </p:txBody>
      </p:sp>
    </p:spTree>
    <p:extLst>
      <p:ext uri="{BB962C8B-B14F-4D97-AF65-F5344CB8AC3E}">
        <p14:creationId xmlns:p14="http://schemas.microsoft.com/office/powerpoint/2010/main" val="3621998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45733AF-9351-4042-A7A7-24F49F7424BA}"/>
              </a:ext>
            </a:extLst>
          </p:cNvPr>
          <p:cNvSpPr>
            <a:spLocks noGrp="1"/>
          </p:cNvSpPr>
          <p:nvPr>
            <p:ph type="title"/>
          </p:nvPr>
        </p:nvSpPr>
        <p:spPr/>
        <p:txBody>
          <a:bodyPr/>
          <a:lstStyle/>
          <a:p>
            <a:r>
              <a:rPr lang="tr-TR" dirty="0"/>
              <a:t>8. </a:t>
            </a:r>
            <a:r>
              <a:rPr lang="tr-TR" dirty="0" err="1"/>
              <a:t>Continue</a:t>
            </a:r>
            <a:r>
              <a:rPr lang="tr-TR" dirty="0"/>
              <a:t> İfadesi</a:t>
            </a:r>
          </a:p>
        </p:txBody>
      </p:sp>
      <p:sp>
        <p:nvSpPr>
          <p:cNvPr id="3" name="İçerik Yer Tutucusu 2">
            <a:extLst>
              <a:ext uri="{FF2B5EF4-FFF2-40B4-BE49-F238E27FC236}">
                <a16:creationId xmlns:a16="http://schemas.microsoft.com/office/drawing/2014/main" id="{47CB895E-1E50-48FE-B19C-747BA48D5F9A}"/>
              </a:ext>
            </a:extLst>
          </p:cNvPr>
          <p:cNvSpPr>
            <a:spLocks noGrp="1"/>
          </p:cNvSpPr>
          <p:nvPr>
            <p:ph idx="1"/>
          </p:nvPr>
        </p:nvSpPr>
        <p:spPr/>
        <p:txBody>
          <a:bodyPr>
            <a:normAutofit/>
          </a:bodyPr>
          <a:lstStyle/>
          <a:p>
            <a:r>
              <a:rPr lang="tr-TR" dirty="0"/>
              <a:t>Break ifadesi kullanıldığında ilgili kod satırları çalıştırılmadan atlanırken </a:t>
            </a:r>
            <a:r>
              <a:rPr lang="tr-TR" dirty="0" err="1"/>
              <a:t>continue</a:t>
            </a:r>
            <a:r>
              <a:rPr lang="tr-TR" dirty="0"/>
              <a:t> ifadesi kullanıldığında döngü başı yapılarak bir sonraki yeni değer için işlem yapılır.</a:t>
            </a:r>
            <a:endParaRPr lang="tr-TR" b="1" dirty="0"/>
          </a:p>
        </p:txBody>
      </p:sp>
      <p:sp>
        <p:nvSpPr>
          <p:cNvPr id="4" name="Slayt Numarası Yer Tutucusu 3">
            <a:extLst>
              <a:ext uri="{FF2B5EF4-FFF2-40B4-BE49-F238E27FC236}">
                <a16:creationId xmlns:a16="http://schemas.microsoft.com/office/drawing/2014/main" id="{E6D682BF-6BDB-4A07-B657-7426D3E1A5BF}"/>
              </a:ext>
            </a:extLst>
          </p:cNvPr>
          <p:cNvSpPr>
            <a:spLocks noGrp="1"/>
          </p:cNvSpPr>
          <p:nvPr>
            <p:ph type="sldNum" sz="quarter" idx="12"/>
          </p:nvPr>
        </p:nvSpPr>
        <p:spPr/>
        <p:txBody>
          <a:bodyPr/>
          <a:lstStyle/>
          <a:p>
            <a:pPr rtl="0"/>
            <a:fld id="{022B156B-59AE-415F-B24B-8756D48BB977}" type="slidenum">
              <a:rPr lang="tr-TR" smtClean="0"/>
              <a:t>21</a:t>
            </a:fld>
            <a:endParaRPr lang="tr-TR" dirty="0"/>
          </a:p>
        </p:txBody>
      </p:sp>
      <p:sp>
        <p:nvSpPr>
          <p:cNvPr id="5" name="Alt Bilgi Yer Tutucusu 4">
            <a:extLst>
              <a:ext uri="{FF2B5EF4-FFF2-40B4-BE49-F238E27FC236}">
                <a16:creationId xmlns:a16="http://schemas.microsoft.com/office/drawing/2014/main" id="{BB3999D7-D172-46A3-BAAE-49DC321DB76B}"/>
              </a:ext>
            </a:extLst>
          </p:cNvPr>
          <p:cNvSpPr>
            <a:spLocks noGrp="1"/>
          </p:cNvSpPr>
          <p:nvPr>
            <p:ph type="ftr" sz="quarter" idx="11"/>
          </p:nvPr>
        </p:nvSpPr>
        <p:spPr/>
        <p:txBody>
          <a:bodyPr/>
          <a:lstStyle/>
          <a:p>
            <a:pPr rtl="0"/>
            <a:r>
              <a:rPr lang="tr-TR"/>
              <a:t>Mehmet ÇOLAK - Bilişim Teknolojileri Öğretmeni</a:t>
            </a:r>
          </a:p>
        </p:txBody>
      </p:sp>
      <p:sp>
        <p:nvSpPr>
          <p:cNvPr id="6" name="Veri Yer Tutucusu 5">
            <a:extLst>
              <a:ext uri="{FF2B5EF4-FFF2-40B4-BE49-F238E27FC236}">
                <a16:creationId xmlns:a16="http://schemas.microsoft.com/office/drawing/2014/main" id="{3214EB65-0EFF-4AA0-AB9E-5B08AE28DB0D}"/>
              </a:ext>
            </a:extLst>
          </p:cNvPr>
          <p:cNvSpPr>
            <a:spLocks noGrp="1"/>
          </p:cNvSpPr>
          <p:nvPr>
            <p:ph type="dt" sz="half" idx="10"/>
          </p:nvPr>
        </p:nvSpPr>
        <p:spPr/>
        <p:txBody>
          <a:bodyPr/>
          <a:lstStyle/>
          <a:p>
            <a:pPr rtl="0"/>
            <a:fld id="{9D1BA2F7-92D1-43CA-BF15-5690C6498165}" type="datetime1">
              <a:rPr lang="tr-TR" smtClean="0"/>
              <a:t>28.12.2017</a:t>
            </a:fld>
            <a:endParaRPr lang="tr-TR"/>
          </a:p>
        </p:txBody>
      </p:sp>
    </p:spTree>
    <p:extLst>
      <p:ext uri="{BB962C8B-B14F-4D97-AF65-F5344CB8AC3E}">
        <p14:creationId xmlns:p14="http://schemas.microsoft.com/office/powerpoint/2010/main" val="259999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45733AF-9351-4042-A7A7-24F49F7424BA}"/>
              </a:ext>
            </a:extLst>
          </p:cNvPr>
          <p:cNvSpPr>
            <a:spLocks noGrp="1"/>
          </p:cNvSpPr>
          <p:nvPr>
            <p:ph type="title"/>
          </p:nvPr>
        </p:nvSpPr>
        <p:spPr/>
        <p:txBody>
          <a:bodyPr/>
          <a:lstStyle/>
          <a:p>
            <a:r>
              <a:rPr lang="tr-TR" dirty="0"/>
              <a:t>8. </a:t>
            </a:r>
            <a:r>
              <a:rPr lang="tr-TR" dirty="0" err="1"/>
              <a:t>Continue</a:t>
            </a:r>
            <a:r>
              <a:rPr lang="tr-TR" dirty="0"/>
              <a:t> İfadesi</a:t>
            </a:r>
          </a:p>
        </p:txBody>
      </p:sp>
      <p:sp>
        <p:nvSpPr>
          <p:cNvPr id="3" name="İçerik Yer Tutucusu 2">
            <a:extLst>
              <a:ext uri="{FF2B5EF4-FFF2-40B4-BE49-F238E27FC236}">
                <a16:creationId xmlns:a16="http://schemas.microsoft.com/office/drawing/2014/main" id="{47CB895E-1E50-48FE-B19C-747BA48D5F9A}"/>
              </a:ext>
            </a:extLst>
          </p:cNvPr>
          <p:cNvSpPr>
            <a:spLocks noGrp="1"/>
          </p:cNvSpPr>
          <p:nvPr>
            <p:ph idx="1"/>
          </p:nvPr>
        </p:nvSpPr>
        <p:spPr>
          <a:xfrm>
            <a:off x="1065214" y="1752600"/>
            <a:ext cx="5030786" cy="4229100"/>
          </a:xfrm>
        </p:spPr>
        <p:txBody>
          <a:bodyPr>
            <a:normAutofit fontScale="70000" lnSpcReduction="20000"/>
          </a:bodyPr>
          <a:lstStyle/>
          <a:p>
            <a:pPr marL="0" indent="0" fontAlgn="base">
              <a:buNone/>
            </a:pPr>
            <a:r>
              <a:rPr lang="tr-TR" dirty="0"/>
              <a:t>Örnek</a:t>
            </a:r>
          </a:p>
          <a:p>
            <a:pPr marL="393192" lvl="1" indent="0" fontAlgn="base">
              <a:buNone/>
            </a:pPr>
            <a:r>
              <a:rPr lang="tr-TR" b="1" dirty="0">
                <a:solidFill>
                  <a:schemeClr val="accent3">
                    <a:lumMod val="50000"/>
                  </a:schemeClr>
                </a:solidFill>
              </a:rPr>
              <a:t># 999 girilene kadar girilen pozitif sayıların toplamını alan program</a:t>
            </a:r>
          </a:p>
          <a:p>
            <a:pPr marL="393192" lvl="1" indent="0" fontAlgn="base">
              <a:buNone/>
            </a:pPr>
            <a:r>
              <a:rPr lang="tr-TR" b="1" dirty="0">
                <a:solidFill>
                  <a:schemeClr val="accent3">
                    <a:lumMod val="50000"/>
                  </a:schemeClr>
                </a:solidFill>
              </a:rPr>
              <a:t># &lt; girilen negatif sayılar işleme alınmayacaktır. &gt;</a:t>
            </a:r>
          </a:p>
          <a:p>
            <a:pPr marL="393192" lvl="1" indent="0" fontAlgn="base">
              <a:buNone/>
            </a:pPr>
            <a:r>
              <a:rPr lang="tr-TR" b="1" dirty="0"/>
              <a:t>toplam = 0 durum = </a:t>
            </a:r>
            <a:r>
              <a:rPr lang="tr-TR" b="1" dirty="0" err="1"/>
              <a:t>False</a:t>
            </a:r>
            <a:r>
              <a:rPr lang="tr-TR" b="1" dirty="0"/>
              <a:t> </a:t>
            </a:r>
            <a:r>
              <a:rPr lang="tr-TR" b="1" dirty="0" err="1"/>
              <a:t>while</a:t>
            </a:r>
            <a:r>
              <a:rPr lang="tr-TR" b="1" dirty="0"/>
              <a:t> not durum:</a:t>
            </a:r>
          </a:p>
          <a:p>
            <a:pPr marL="393192" lvl="1" indent="0" fontAlgn="base">
              <a:buNone/>
            </a:pPr>
            <a:r>
              <a:rPr lang="tr-TR" b="1" dirty="0" err="1"/>
              <a:t>deger</a:t>
            </a:r>
            <a:r>
              <a:rPr lang="tr-TR" b="1" dirty="0"/>
              <a:t> = </a:t>
            </a:r>
            <a:r>
              <a:rPr lang="tr-TR" b="1" dirty="0" err="1"/>
              <a:t>int</a:t>
            </a:r>
            <a:r>
              <a:rPr lang="tr-TR" b="1" dirty="0"/>
              <a:t>(</a:t>
            </a:r>
            <a:r>
              <a:rPr lang="tr-TR" b="1" dirty="0" err="1"/>
              <a:t>input</a:t>
            </a:r>
            <a:r>
              <a:rPr lang="tr-TR" b="1" dirty="0"/>
              <a:t>(“Lütfen pozitif tam sayı giriniz (Çıkış için 999):”))</a:t>
            </a:r>
          </a:p>
          <a:p>
            <a:pPr marL="393192" lvl="1" indent="0" fontAlgn="base">
              <a:buNone/>
            </a:pPr>
            <a:r>
              <a:rPr lang="tr-TR" b="1" dirty="0" err="1"/>
              <a:t>if</a:t>
            </a:r>
            <a:r>
              <a:rPr lang="tr-TR" b="1" dirty="0"/>
              <a:t> </a:t>
            </a:r>
            <a:r>
              <a:rPr lang="tr-TR" b="1" dirty="0" err="1"/>
              <a:t>deger</a:t>
            </a:r>
            <a:r>
              <a:rPr lang="tr-TR" b="1" dirty="0"/>
              <a:t> &lt; 0:</a:t>
            </a:r>
          </a:p>
          <a:p>
            <a:pPr marL="393192" lvl="1" indent="0" fontAlgn="base">
              <a:buNone/>
            </a:pPr>
            <a:r>
              <a:rPr lang="tr-TR" b="1" dirty="0" err="1"/>
              <a:t>print</a:t>
            </a:r>
            <a:r>
              <a:rPr lang="tr-TR" b="1" dirty="0"/>
              <a:t>(“Negatif değer girildi, “, </a:t>
            </a:r>
            <a:r>
              <a:rPr lang="tr-TR" b="1" dirty="0" err="1"/>
              <a:t>deger</a:t>
            </a:r>
            <a:r>
              <a:rPr lang="tr-TR" b="1" dirty="0"/>
              <a:t>, “</a:t>
            </a:r>
            <a:r>
              <a:rPr lang="tr-TR" b="1" dirty="0" err="1"/>
              <a:t>degeri</a:t>
            </a:r>
            <a:r>
              <a:rPr lang="tr-TR" b="1" dirty="0"/>
              <a:t> işleme alınmadı”)</a:t>
            </a:r>
          </a:p>
          <a:p>
            <a:pPr marL="393192" lvl="1" indent="0" fontAlgn="base">
              <a:buNone/>
            </a:pPr>
            <a:r>
              <a:rPr lang="tr-TR" b="1" dirty="0" err="1"/>
              <a:t>continue</a:t>
            </a:r>
            <a:endParaRPr lang="tr-TR" b="1" dirty="0"/>
          </a:p>
          <a:p>
            <a:pPr marL="393192" lvl="1" indent="0" fontAlgn="base">
              <a:buNone/>
            </a:pPr>
            <a:r>
              <a:rPr lang="tr-TR" b="1" dirty="0" err="1"/>
              <a:t>if</a:t>
            </a:r>
            <a:r>
              <a:rPr lang="tr-TR" b="1" dirty="0"/>
              <a:t> </a:t>
            </a:r>
            <a:r>
              <a:rPr lang="tr-TR" b="1" dirty="0" err="1"/>
              <a:t>deger</a:t>
            </a:r>
            <a:r>
              <a:rPr lang="tr-TR" b="1" dirty="0"/>
              <a:t> != 999:</a:t>
            </a:r>
          </a:p>
          <a:p>
            <a:pPr marL="393192" lvl="1" indent="0" fontAlgn="base">
              <a:buNone/>
            </a:pPr>
            <a:r>
              <a:rPr lang="tr-TR" b="1" dirty="0" err="1"/>
              <a:t>print</a:t>
            </a:r>
            <a:r>
              <a:rPr lang="tr-TR" b="1" dirty="0"/>
              <a:t>(“Eklenen değer”, </a:t>
            </a:r>
            <a:r>
              <a:rPr lang="tr-TR" b="1" dirty="0" err="1"/>
              <a:t>deger</a:t>
            </a:r>
            <a:r>
              <a:rPr lang="tr-TR" b="1" dirty="0"/>
              <a:t>)</a:t>
            </a:r>
          </a:p>
          <a:p>
            <a:pPr marL="393192" lvl="1" indent="0" fontAlgn="base">
              <a:buNone/>
            </a:pPr>
            <a:r>
              <a:rPr lang="tr-TR" b="1" dirty="0"/>
              <a:t>toplam += </a:t>
            </a:r>
            <a:r>
              <a:rPr lang="tr-TR" b="1" dirty="0" err="1"/>
              <a:t>deger</a:t>
            </a:r>
            <a:r>
              <a:rPr lang="tr-TR" b="1" dirty="0"/>
              <a:t> else:</a:t>
            </a:r>
          </a:p>
          <a:p>
            <a:pPr marL="393192" lvl="1" indent="0" fontAlgn="base">
              <a:buNone/>
            </a:pPr>
            <a:r>
              <a:rPr lang="tr-TR" b="1" dirty="0"/>
              <a:t>durum = (</a:t>
            </a:r>
            <a:r>
              <a:rPr lang="tr-TR" b="1" dirty="0" err="1"/>
              <a:t>deger</a:t>
            </a:r>
            <a:r>
              <a:rPr lang="tr-TR" b="1" dirty="0"/>
              <a:t> == 999)</a:t>
            </a:r>
          </a:p>
          <a:p>
            <a:pPr marL="393192" lvl="1" indent="0" fontAlgn="base">
              <a:buNone/>
            </a:pPr>
            <a:r>
              <a:rPr lang="tr-TR" b="1" dirty="0" err="1"/>
              <a:t>print</a:t>
            </a:r>
            <a:r>
              <a:rPr lang="tr-TR" b="1" dirty="0"/>
              <a:t>(“Toplam =”, toplam)</a:t>
            </a:r>
          </a:p>
        </p:txBody>
      </p:sp>
      <p:sp>
        <p:nvSpPr>
          <p:cNvPr id="4" name="Slayt Numarası Yer Tutucusu 3">
            <a:extLst>
              <a:ext uri="{FF2B5EF4-FFF2-40B4-BE49-F238E27FC236}">
                <a16:creationId xmlns:a16="http://schemas.microsoft.com/office/drawing/2014/main" id="{E6D682BF-6BDB-4A07-B657-7426D3E1A5BF}"/>
              </a:ext>
            </a:extLst>
          </p:cNvPr>
          <p:cNvSpPr>
            <a:spLocks noGrp="1"/>
          </p:cNvSpPr>
          <p:nvPr>
            <p:ph type="sldNum" sz="quarter" idx="12"/>
          </p:nvPr>
        </p:nvSpPr>
        <p:spPr/>
        <p:txBody>
          <a:bodyPr/>
          <a:lstStyle/>
          <a:p>
            <a:pPr rtl="0"/>
            <a:fld id="{022B156B-59AE-415F-B24B-8756D48BB977}" type="slidenum">
              <a:rPr lang="tr-TR" smtClean="0"/>
              <a:t>22</a:t>
            </a:fld>
            <a:endParaRPr lang="tr-TR" dirty="0"/>
          </a:p>
        </p:txBody>
      </p:sp>
      <p:sp>
        <p:nvSpPr>
          <p:cNvPr id="5" name="Alt Bilgi Yer Tutucusu 4">
            <a:extLst>
              <a:ext uri="{FF2B5EF4-FFF2-40B4-BE49-F238E27FC236}">
                <a16:creationId xmlns:a16="http://schemas.microsoft.com/office/drawing/2014/main" id="{BB3999D7-D172-46A3-BAAE-49DC321DB76B}"/>
              </a:ext>
            </a:extLst>
          </p:cNvPr>
          <p:cNvSpPr>
            <a:spLocks noGrp="1"/>
          </p:cNvSpPr>
          <p:nvPr>
            <p:ph type="ftr" sz="quarter" idx="11"/>
          </p:nvPr>
        </p:nvSpPr>
        <p:spPr/>
        <p:txBody>
          <a:bodyPr/>
          <a:lstStyle/>
          <a:p>
            <a:pPr rtl="0"/>
            <a:r>
              <a:rPr lang="tr-TR"/>
              <a:t>Mehmet ÇOLAK - Bilişim Teknolojileri Öğretmeni</a:t>
            </a:r>
          </a:p>
        </p:txBody>
      </p:sp>
      <p:sp>
        <p:nvSpPr>
          <p:cNvPr id="6" name="Veri Yer Tutucusu 5">
            <a:extLst>
              <a:ext uri="{FF2B5EF4-FFF2-40B4-BE49-F238E27FC236}">
                <a16:creationId xmlns:a16="http://schemas.microsoft.com/office/drawing/2014/main" id="{3214EB65-0EFF-4AA0-AB9E-5B08AE28DB0D}"/>
              </a:ext>
            </a:extLst>
          </p:cNvPr>
          <p:cNvSpPr>
            <a:spLocks noGrp="1"/>
          </p:cNvSpPr>
          <p:nvPr>
            <p:ph type="dt" sz="half" idx="10"/>
          </p:nvPr>
        </p:nvSpPr>
        <p:spPr/>
        <p:txBody>
          <a:bodyPr/>
          <a:lstStyle/>
          <a:p>
            <a:pPr rtl="0"/>
            <a:fld id="{9D1BA2F7-92D1-43CA-BF15-5690C6498165}" type="datetime1">
              <a:rPr lang="tr-TR" smtClean="0"/>
              <a:t>28.12.2017</a:t>
            </a:fld>
            <a:endParaRPr lang="tr-TR"/>
          </a:p>
        </p:txBody>
      </p:sp>
      <p:sp>
        <p:nvSpPr>
          <p:cNvPr id="7" name="İçerik Yer Tutucusu 2">
            <a:extLst>
              <a:ext uri="{FF2B5EF4-FFF2-40B4-BE49-F238E27FC236}">
                <a16:creationId xmlns:a16="http://schemas.microsoft.com/office/drawing/2014/main" id="{660D2605-78C5-411D-8B42-0B0100B9FE72}"/>
              </a:ext>
            </a:extLst>
          </p:cNvPr>
          <p:cNvSpPr txBox="1">
            <a:spLocks/>
          </p:cNvSpPr>
          <p:nvPr/>
        </p:nvSpPr>
        <p:spPr>
          <a:xfrm>
            <a:off x="6258348" y="1752600"/>
            <a:ext cx="5030786" cy="4229100"/>
          </a:xfrm>
          <a:prstGeom prst="rect">
            <a:avLst/>
          </a:prstGeom>
        </p:spPr>
        <p:txBody>
          <a:bodyPr vert="horz" lIns="91440" tIns="45720" rIns="91440" bIns="45720" rtlCol="0">
            <a:norm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Agency FB" panose="020B0503020202020204" pitchFamily="34" charset="0"/>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Agency FB" panose="020B0503020202020204" pitchFamily="34" charset="0"/>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Agency FB" panose="020B0503020202020204" pitchFamily="34" charset="0"/>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Agency FB" panose="020B0503020202020204" pitchFamily="34" charset="0"/>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Agency FB" panose="020B0503020202020204" pitchFamily="34" charset="0"/>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fontAlgn="base">
              <a:buNone/>
            </a:pPr>
            <a:r>
              <a:rPr lang="tr-TR" dirty="0"/>
              <a:t>Ekran Çıktısı</a:t>
            </a:r>
          </a:p>
          <a:p>
            <a:pPr marL="393192" lvl="1" indent="0" fontAlgn="base">
              <a:buNone/>
            </a:pPr>
            <a:r>
              <a:rPr lang="tr-TR" b="1" dirty="0"/>
              <a:t>Lütfen pozitif tam sayı giriniz (Çıkış için 999):1</a:t>
            </a:r>
          </a:p>
          <a:p>
            <a:pPr marL="393192" lvl="1" indent="0" fontAlgn="base">
              <a:buNone/>
            </a:pPr>
            <a:r>
              <a:rPr lang="tr-TR" b="1" dirty="0"/>
              <a:t>Eklenen değer 1</a:t>
            </a:r>
          </a:p>
          <a:p>
            <a:pPr marL="393192" lvl="1" indent="0" fontAlgn="base">
              <a:buNone/>
            </a:pPr>
            <a:r>
              <a:rPr lang="tr-TR" b="1" dirty="0"/>
              <a:t>Lütfen pozitif tam sayı giriniz (Çıkış için 999):2</a:t>
            </a:r>
          </a:p>
          <a:p>
            <a:pPr marL="393192" lvl="1" indent="0" fontAlgn="base">
              <a:buNone/>
            </a:pPr>
            <a:r>
              <a:rPr lang="tr-TR" b="1" dirty="0"/>
              <a:t>Eklenen değer 2</a:t>
            </a:r>
          </a:p>
          <a:p>
            <a:pPr marL="393192" lvl="1" indent="0" fontAlgn="base">
              <a:buNone/>
            </a:pPr>
            <a:r>
              <a:rPr lang="tr-TR" b="1" dirty="0"/>
              <a:t>Lütfen pozitif tam sayı giriniz (Çıkış için 999):3</a:t>
            </a:r>
          </a:p>
          <a:p>
            <a:pPr marL="393192" lvl="1" indent="0" fontAlgn="base">
              <a:buNone/>
            </a:pPr>
            <a:r>
              <a:rPr lang="tr-TR" b="1" dirty="0"/>
              <a:t>Eklenen değer 3</a:t>
            </a:r>
          </a:p>
          <a:p>
            <a:pPr marL="393192" lvl="1" indent="0" fontAlgn="base">
              <a:buNone/>
            </a:pPr>
            <a:r>
              <a:rPr lang="tr-TR" b="1" dirty="0"/>
              <a:t>Lütfen pozitif tam sayı giriniz (Çıkış için 999):6</a:t>
            </a:r>
            <a:endParaRPr lang="tr-TR" dirty="0"/>
          </a:p>
        </p:txBody>
      </p:sp>
    </p:spTree>
    <p:extLst>
      <p:ext uri="{BB962C8B-B14F-4D97-AF65-F5344CB8AC3E}">
        <p14:creationId xmlns:p14="http://schemas.microsoft.com/office/powerpoint/2010/main" val="2821968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45733AF-9351-4042-A7A7-24F49F7424BA}"/>
              </a:ext>
            </a:extLst>
          </p:cNvPr>
          <p:cNvSpPr>
            <a:spLocks noGrp="1"/>
          </p:cNvSpPr>
          <p:nvPr>
            <p:ph type="title"/>
          </p:nvPr>
        </p:nvSpPr>
        <p:spPr/>
        <p:txBody>
          <a:bodyPr/>
          <a:lstStyle/>
          <a:p>
            <a:r>
              <a:rPr lang="tr-TR" dirty="0"/>
              <a:t>9</a:t>
            </a:r>
            <a:r>
              <a:rPr lang="da-DK" dirty="0"/>
              <a:t>. While/else ve for/else</a:t>
            </a:r>
            <a:endParaRPr lang="tr-TR" dirty="0"/>
          </a:p>
        </p:txBody>
      </p:sp>
      <p:sp>
        <p:nvSpPr>
          <p:cNvPr id="3" name="İçerik Yer Tutucusu 2">
            <a:extLst>
              <a:ext uri="{FF2B5EF4-FFF2-40B4-BE49-F238E27FC236}">
                <a16:creationId xmlns:a16="http://schemas.microsoft.com/office/drawing/2014/main" id="{47CB895E-1E50-48FE-B19C-747BA48D5F9A}"/>
              </a:ext>
            </a:extLst>
          </p:cNvPr>
          <p:cNvSpPr>
            <a:spLocks noGrp="1"/>
          </p:cNvSpPr>
          <p:nvPr>
            <p:ph idx="1"/>
          </p:nvPr>
        </p:nvSpPr>
        <p:spPr>
          <a:xfrm>
            <a:off x="1065214" y="1752600"/>
            <a:ext cx="5030786" cy="4229100"/>
          </a:xfrm>
        </p:spPr>
        <p:txBody>
          <a:bodyPr>
            <a:normAutofit fontScale="55000" lnSpcReduction="20000"/>
          </a:bodyPr>
          <a:lstStyle/>
          <a:p>
            <a:pPr marL="0" indent="0" fontAlgn="base">
              <a:buNone/>
            </a:pPr>
            <a:r>
              <a:rPr lang="tr-TR" dirty="0" err="1"/>
              <a:t>Python</a:t>
            </a:r>
            <a:r>
              <a:rPr lang="tr-TR" dirty="0"/>
              <a:t> döngüler için </a:t>
            </a:r>
            <a:r>
              <a:rPr lang="tr-TR" dirty="0" err="1"/>
              <a:t>opsiyonel</a:t>
            </a:r>
            <a:r>
              <a:rPr lang="tr-TR" dirty="0"/>
              <a:t> else bloku kullanımını destekler. Break ifadesine rağmen döngünün terkedilmediği durumlarda döngüye ait else ifadesi kullanılabilir.</a:t>
            </a:r>
          </a:p>
          <a:p>
            <a:pPr marL="393192" lvl="1" indent="0" fontAlgn="base">
              <a:buNone/>
            </a:pPr>
            <a:r>
              <a:rPr lang="tr-TR" b="1" dirty="0" err="1"/>
              <a:t>While</a:t>
            </a:r>
            <a:r>
              <a:rPr lang="tr-TR" b="1" dirty="0"/>
              <a:t> / else</a:t>
            </a:r>
          </a:p>
          <a:p>
            <a:pPr marL="393192" lvl="1" indent="0" fontAlgn="base">
              <a:buNone/>
            </a:pPr>
            <a:r>
              <a:rPr lang="tr-TR" b="1" dirty="0"/>
              <a:t># Girilen 5 sayının ortalamasını alan program</a:t>
            </a:r>
          </a:p>
          <a:p>
            <a:pPr marL="393192" lvl="1" indent="0" fontAlgn="base">
              <a:buNone/>
            </a:pPr>
            <a:r>
              <a:rPr lang="tr-TR" b="1" dirty="0"/>
              <a:t># Negatif sayı girildiğinde program sonlandırılır</a:t>
            </a:r>
          </a:p>
          <a:p>
            <a:pPr marL="393192" lvl="1" indent="0" fontAlgn="base">
              <a:buNone/>
            </a:pPr>
            <a:r>
              <a:rPr lang="tr-TR" b="1" dirty="0" err="1"/>
              <a:t>sayac</a:t>
            </a:r>
            <a:r>
              <a:rPr lang="tr-TR" b="1" dirty="0"/>
              <a:t> = toplam = 0</a:t>
            </a:r>
          </a:p>
          <a:p>
            <a:pPr marL="393192" lvl="1" indent="0" fontAlgn="base">
              <a:buNone/>
            </a:pPr>
            <a:r>
              <a:rPr lang="tr-TR" b="1" dirty="0" err="1"/>
              <a:t>print</a:t>
            </a:r>
            <a:r>
              <a:rPr lang="tr-TR" b="1" dirty="0"/>
              <a:t>(“Lütfen Ortalama hesaplamak için 5 pozitif sayı giriniz”)</a:t>
            </a:r>
          </a:p>
          <a:p>
            <a:pPr marL="393192" lvl="1" indent="0" fontAlgn="base">
              <a:buNone/>
            </a:pPr>
            <a:r>
              <a:rPr lang="tr-TR" b="1" dirty="0" err="1"/>
              <a:t>while</a:t>
            </a:r>
            <a:r>
              <a:rPr lang="tr-TR" b="1" dirty="0"/>
              <a:t> </a:t>
            </a:r>
            <a:r>
              <a:rPr lang="tr-TR" b="1" dirty="0" err="1"/>
              <a:t>sayac</a:t>
            </a:r>
            <a:r>
              <a:rPr lang="tr-TR" b="1" dirty="0"/>
              <a:t> &lt; 5:</a:t>
            </a:r>
          </a:p>
          <a:p>
            <a:pPr marL="393192" lvl="1" indent="0" fontAlgn="base">
              <a:buNone/>
            </a:pPr>
            <a:r>
              <a:rPr lang="tr-TR" b="1" dirty="0" err="1"/>
              <a:t>sayi</a:t>
            </a:r>
            <a:r>
              <a:rPr lang="tr-TR" b="1" dirty="0"/>
              <a:t> = </a:t>
            </a:r>
            <a:r>
              <a:rPr lang="tr-TR" b="1" dirty="0" err="1"/>
              <a:t>float</a:t>
            </a:r>
            <a:r>
              <a:rPr lang="tr-TR" b="1" dirty="0"/>
              <a:t>(</a:t>
            </a:r>
            <a:r>
              <a:rPr lang="tr-TR" b="1" dirty="0" err="1"/>
              <a:t>input</a:t>
            </a:r>
            <a:r>
              <a:rPr lang="tr-TR" b="1" dirty="0"/>
              <a:t>(“Sayı giriniz: “))</a:t>
            </a:r>
          </a:p>
          <a:p>
            <a:pPr marL="393192" lvl="1" indent="0" fontAlgn="base">
              <a:buNone/>
            </a:pPr>
            <a:r>
              <a:rPr lang="tr-TR" b="1" dirty="0" err="1"/>
              <a:t>if</a:t>
            </a:r>
            <a:r>
              <a:rPr lang="tr-TR" b="1" dirty="0"/>
              <a:t> </a:t>
            </a:r>
            <a:r>
              <a:rPr lang="tr-TR" b="1" dirty="0" err="1"/>
              <a:t>sayi</a:t>
            </a:r>
            <a:r>
              <a:rPr lang="tr-TR" b="1" dirty="0"/>
              <a:t> &lt; 0:</a:t>
            </a:r>
          </a:p>
          <a:p>
            <a:pPr marL="393192" lvl="1" indent="0" fontAlgn="base">
              <a:buNone/>
            </a:pPr>
            <a:r>
              <a:rPr lang="tr-TR" b="1" dirty="0" err="1"/>
              <a:t>print</a:t>
            </a:r>
            <a:r>
              <a:rPr lang="tr-TR" b="1" dirty="0"/>
              <a:t>(“Negatif sayılar kabul edilmemektedir. Çıkılıyor”)</a:t>
            </a:r>
          </a:p>
          <a:p>
            <a:pPr marL="393192" lvl="1" indent="0" fontAlgn="base">
              <a:buNone/>
            </a:pPr>
            <a:r>
              <a:rPr lang="tr-TR" b="1" dirty="0"/>
              <a:t>break </a:t>
            </a:r>
            <a:r>
              <a:rPr lang="tr-TR" b="1" dirty="0" err="1"/>
              <a:t>sayac</a:t>
            </a:r>
            <a:r>
              <a:rPr lang="tr-TR" b="1" dirty="0"/>
              <a:t> += 1 toplam += </a:t>
            </a:r>
            <a:r>
              <a:rPr lang="tr-TR" b="1" dirty="0" err="1"/>
              <a:t>sayi</a:t>
            </a:r>
            <a:endParaRPr lang="tr-TR" b="1" dirty="0"/>
          </a:p>
          <a:p>
            <a:pPr marL="393192" lvl="1" indent="0" fontAlgn="base">
              <a:buNone/>
            </a:pPr>
            <a:r>
              <a:rPr lang="tr-TR" b="1" dirty="0"/>
              <a:t>else:</a:t>
            </a:r>
          </a:p>
          <a:p>
            <a:pPr marL="393192" lvl="1" indent="0" fontAlgn="base">
              <a:buNone/>
            </a:pPr>
            <a:r>
              <a:rPr lang="tr-TR" b="1" dirty="0" err="1"/>
              <a:t>print</a:t>
            </a:r>
            <a:r>
              <a:rPr lang="tr-TR" b="1" dirty="0"/>
              <a:t>(“Ortalama =”, toplam/</a:t>
            </a:r>
            <a:r>
              <a:rPr lang="tr-TR" b="1" dirty="0" err="1"/>
              <a:t>sayac</a:t>
            </a:r>
            <a:r>
              <a:rPr lang="tr-TR" b="1" dirty="0"/>
              <a:t>)</a:t>
            </a:r>
          </a:p>
        </p:txBody>
      </p:sp>
      <p:sp>
        <p:nvSpPr>
          <p:cNvPr id="4" name="Slayt Numarası Yer Tutucusu 3">
            <a:extLst>
              <a:ext uri="{FF2B5EF4-FFF2-40B4-BE49-F238E27FC236}">
                <a16:creationId xmlns:a16="http://schemas.microsoft.com/office/drawing/2014/main" id="{E6D682BF-6BDB-4A07-B657-7426D3E1A5BF}"/>
              </a:ext>
            </a:extLst>
          </p:cNvPr>
          <p:cNvSpPr>
            <a:spLocks noGrp="1"/>
          </p:cNvSpPr>
          <p:nvPr>
            <p:ph type="sldNum" sz="quarter" idx="12"/>
          </p:nvPr>
        </p:nvSpPr>
        <p:spPr/>
        <p:txBody>
          <a:bodyPr/>
          <a:lstStyle/>
          <a:p>
            <a:pPr rtl="0"/>
            <a:fld id="{022B156B-59AE-415F-B24B-8756D48BB977}" type="slidenum">
              <a:rPr lang="tr-TR" smtClean="0"/>
              <a:t>23</a:t>
            </a:fld>
            <a:endParaRPr lang="tr-TR" dirty="0"/>
          </a:p>
        </p:txBody>
      </p:sp>
      <p:sp>
        <p:nvSpPr>
          <p:cNvPr id="5" name="Alt Bilgi Yer Tutucusu 4">
            <a:extLst>
              <a:ext uri="{FF2B5EF4-FFF2-40B4-BE49-F238E27FC236}">
                <a16:creationId xmlns:a16="http://schemas.microsoft.com/office/drawing/2014/main" id="{BB3999D7-D172-46A3-BAAE-49DC321DB76B}"/>
              </a:ext>
            </a:extLst>
          </p:cNvPr>
          <p:cNvSpPr>
            <a:spLocks noGrp="1"/>
          </p:cNvSpPr>
          <p:nvPr>
            <p:ph type="ftr" sz="quarter" idx="11"/>
          </p:nvPr>
        </p:nvSpPr>
        <p:spPr/>
        <p:txBody>
          <a:bodyPr/>
          <a:lstStyle/>
          <a:p>
            <a:pPr rtl="0"/>
            <a:r>
              <a:rPr lang="tr-TR"/>
              <a:t>Mehmet ÇOLAK - Bilişim Teknolojileri Öğretmeni</a:t>
            </a:r>
          </a:p>
        </p:txBody>
      </p:sp>
      <p:sp>
        <p:nvSpPr>
          <p:cNvPr id="6" name="Veri Yer Tutucusu 5">
            <a:extLst>
              <a:ext uri="{FF2B5EF4-FFF2-40B4-BE49-F238E27FC236}">
                <a16:creationId xmlns:a16="http://schemas.microsoft.com/office/drawing/2014/main" id="{3214EB65-0EFF-4AA0-AB9E-5B08AE28DB0D}"/>
              </a:ext>
            </a:extLst>
          </p:cNvPr>
          <p:cNvSpPr>
            <a:spLocks noGrp="1"/>
          </p:cNvSpPr>
          <p:nvPr>
            <p:ph type="dt" sz="half" idx="10"/>
          </p:nvPr>
        </p:nvSpPr>
        <p:spPr/>
        <p:txBody>
          <a:bodyPr/>
          <a:lstStyle/>
          <a:p>
            <a:pPr rtl="0"/>
            <a:fld id="{9D1BA2F7-92D1-43CA-BF15-5690C6498165}" type="datetime1">
              <a:rPr lang="tr-TR" smtClean="0"/>
              <a:t>28.12.2017</a:t>
            </a:fld>
            <a:endParaRPr lang="tr-TR"/>
          </a:p>
        </p:txBody>
      </p:sp>
      <p:sp>
        <p:nvSpPr>
          <p:cNvPr id="7" name="İçerik Yer Tutucusu 2">
            <a:extLst>
              <a:ext uri="{FF2B5EF4-FFF2-40B4-BE49-F238E27FC236}">
                <a16:creationId xmlns:a16="http://schemas.microsoft.com/office/drawing/2014/main" id="{660D2605-78C5-411D-8B42-0B0100B9FE72}"/>
              </a:ext>
            </a:extLst>
          </p:cNvPr>
          <p:cNvSpPr txBox="1">
            <a:spLocks/>
          </p:cNvSpPr>
          <p:nvPr/>
        </p:nvSpPr>
        <p:spPr>
          <a:xfrm>
            <a:off x="6258348" y="1752600"/>
            <a:ext cx="5030786" cy="4229100"/>
          </a:xfrm>
          <a:prstGeom prst="rect">
            <a:avLst/>
          </a:prstGeom>
        </p:spPr>
        <p:txBody>
          <a:bodyPr vert="horz" lIns="91440" tIns="45720" rIns="91440" bIns="45720" rtlCol="0">
            <a:norm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Agency FB" panose="020B0503020202020204" pitchFamily="34" charset="0"/>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Agency FB" panose="020B0503020202020204" pitchFamily="34" charset="0"/>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Agency FB" panose="020B0503020202020204" pitchFamily="34" charset="0"/>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Agency FB" panose="020B0503020202020204" pitchFamily="34" charset="0"/>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Agency FB" panose="020B0503020202020204" pitchFamily="34" charset="0"/>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fontAlgn="base">
              <a:buNone/>
            </a:pPr>
            <a:r>
              <a:rPr lang="tr-TR" dirty="0"/>
              <a:t>Ekran Çıktısı</a:t>
            </a:r>
          </a:p>
          <a:p>
            <a:pPr marL="393192" lvl="1" indent="0" fontAlgn="base">
              <a:buNone/>
            </a:pPr>
            <a:r>
              <a:rPr lang="tr-TR" b="1" dirty="0"/>
              <a:t>Lütfen Ortalama hesaplamak için 5 pozitif sayı giriniz</a:t>
            </a:r>
          </a:p>
          <a:p>
            <a:pPr marL="393192" lvl="1" indent="0" fontAlgn="base">
              <a:buNone/>
            </a:pPr>
            <a:r>
              <a:rPr lang="tr-TR" b="1" dirty="0"/>
              <a:t>Sayı giriniz: 6</a:t>
            </a:r>
          </a:p>
          <a:p>
            <a:pPr marL="393192" lvl="1" indent="0" fontAlgn="base">
              <a:buNone/>
            </a:pPr>
            <a:r>
              <a:rPr lang="tr-TR" b="1" dirty="0"/>
              <a:t>Sayı giriniz: 7</a:t>
            </a:r>
          </a:p>
          <a:p>
            <a:pPr marL="393192" lvl="1" indent="0" fontAlgn="base">
              <a:buNone/>
            </a:pPr>
            <a:r>
              <a:rPr lang="tr-TR" b="1" dirty="0"/>
              <a:t>Sayı giriniz: 8</a:t>
            </a:r>
          </a:p>
          <a:p>
            <a:pPr marL="393192" lvl="1" indent="0" fontAlgn="base">
              <a:buNone/>
            </a:pPr>
            <a:r>
              <a:rPr lang="tr-TR" b="1" dirty="0"/>
              <a:t>Sayı giriniz: 6</a:t>
            </a:r>
          </a:p>
          <a:p>
            <a:pPr marL="393192" lvl="1" indent="0" fontAlgn="base">
              <a:buNone/>
            </a:pPr>
            <a:r>
              <a:rPr lang="tr-TR" b="1" dirty="0"/>
              <a:t>Sayı giriniz: 5</a:t>
            </a:r>
          </a:p>
          <a:p>
            <a:pPr marL="393192" lvl="1" indent="0" fontAlgn="base">
              <a:buNone/>
            </a:pPr>
            <a:r>
              <a:rPr lang="tr-TR" b="1" dirty="0"/>
              <a:t>Ortalama = 6.4</a:t>
            </a:r>
          </a:p>
        </p:txBody>
      </p:sp>
    </p:spTree>
    <p:extLst>
      <p:ext uri="{BB962C8B-B14F-4D97-AF65-F5344CB8AC3E}">
        <p14:creationId xmlns:p14="http://schemas.microsoft.com/office/powerpoint/2010/main" val="3878266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45733AF-9351-4042-A7A7-24F49F7424BA}"/>
              </a:ext>
            </a:extLst>
          </p:cNvPr>
          <p:cNvSpPr>
            <a:spLocks noGrp="1"/>
          </p:cNvSpPr>
          <p:nvPr>
            <p:ph type="title"/>
          </p:nvPr>
        </p:nvSpPr>
        <p:spPr/>
        <p:txBody>
          <a:bodyPr/>
          <a:lstStyle/>
          <a:p>
            <a:r>
              <a:rPr lang="tr-TR" dirty="0"/>
              <a:t>2. </a:t>
            </a:r>
            <a:r>
              <a:rPr lang="tr-TR" dirty="0" err="1"/>
              <a:t>For</a:t>
            </a:r>
            <a:r>
              <a:rPr lang="tr-TR" dirty="0"/>
              <a:t> Döngüsü</a:t>
            </a:r>
          </a:p>
        </p:txBody>
      </p:sp>
      <p:sp>
        <p:nvSpPr>
          <p:cNvPr id="3" name="İçerik Yer Tutucusu 2">
            <a:extLst>
              <a:ext uri="{FF2B5EF4-FFF2-40B4-BE49-F238E27FC236}">
                <a16:creationId xmlns:a16="http://schemas.microsoft.com/office/drawing/2014/main" id="{47CB895E-1E50-48FE-B19C-747BA48D5F9A}"/>
              </a:ext>
            </a:extLst>
          </p:cNvPr>
          <p:cNvSpPr>
            <a:spLocks noGrp="1"/>
          </p:cNvSpPr>
          <p:nvPr>
            <p:ph idx="1"/>
          </p:nvPr>
        </p:nvSpPr>
        <p:spPr/>
        <p:txBody>
          <a:bodyPr>
            <a:normAutofit/>
          </a:bodyPr>
          <a:lstStyle/>
          <a:p>
            <a:pPr marL="0" indent="0">
              <a:buNone/>
            </a:pPr>
            <a:r>
              <a:rPr lang="tr-TR" dirty="0" err="1"/>
              <a:t>For</a:t>
            </a:r>
            <a:r>
              <a:rPr lang="tr-TR" dirty="0"/>
              <a:t> döngüleri belirli sayıda işlemlerin tekrarlanması için kullanılan döngülerdir. </a:t>
            </a:r>
            <a:r>
              <a:rPr lang="tr-TR" dirty="0" err="1"/>
              <a:t>For</a:t>
            </a:r>
            <a:r>
              <a:rPr lang="tr-TR" dirty="0"/>
              <a:t> döngüleri başlangıç ve bitiş değerleri arasında artım miktarına göre istenilen sayıda tekrar yapar.</a:t>
            </a:r>
          </a:p>
          <a:p>
            <a:pPr marL="0" indent="0">
              <a:buNone/>
            </a:pPr>
            <a:r>
              <a:rPr lang="tr-TR" dirty="0"/>
              <a:t>Yukarıdaki örnek çıktı </a:t>
            </a:r>
            <a:r>
              <a:rPr lang="tr-TR" dirty="0" err="1"/>
              <a:t>for</a:t>
            </a:r>
            <a:r>
              <a:rPr lang="tr-TR" dirty="0"/>
              <a:t> döngüsüyle yapılmak istenseydi yazılması gereken kodlar şu şekilde olurdu:</a:t>
            </a:r>
          </a:p>
          <a:p>
            <a:pPr marL="393192" lvl="1" indent="0">
              <a:buNone/>
            </a:pPr>
            <a:r>
              <a:rPr lang="tr-TR" b="1" dirty="0" err="1"/>
              <a:t>for</a:t>
            </a:r>
            <a:r>
              <a:rPr lang="tr-TR" b="1" dirty="0"/>
              <a:t> n in </a:t>
            </a:r>
            <a:r>
              <a:rPr lang="tr-TR" b="1" dirty="0" err="1"/>
              <a:t>range</a:t>
            </a:r>
            <a:r>
              <a:rPr lang="tr-TR" b="1" dirty="0"/>
              <a:t>(1,6)</a:t>
            </a:r>
          </a:p>
          <a:p>
            <a:pPr marL="393192" lvl="1" indent="0">
              <a:buNone/>
            </a:pPr>
            <a:r>
              <a:rPr lang="tr-TR" b="1" dirty="0" err="1"/>
              <a:t>print</a:t>
            </a:r>
            <a:r>
              <a:rPr lang="tr-TR" b="1" dirty="0"/>
              <a:t>(n)</a:t>
            </a:r>
          </a:p>
          <a:p>
            <a:pPr marL="0" indent="0">
              <a:buNone/>
            </a:pPr>
            <a:r>
              <a:rPr lang="tr-TR" dirty="0"/>
              <a:t>Örnek Kullanım</a:t>
            </a:r>
          </a:p>
          <a:p>
            <a:pPr marL="393192" lvl="1" indent="0">
              <a:buNone/>
            </a:pPr>
            <a:r>
              <a:rPr lang="tr-TR" b="1" dirty="0" err="1"/>
              <a:t>for</a:t>
            </a:r>
            <a:r>
              <a:rPr lang="tr-TR" b="1" dirty="0"/>
              <a:t> n in </a:t>
            </a:r>
            <a:r>
              <a:rPr lang="tr-TR" b="1" dirty="0" err="1"/>
              <a:t>range</a:t>
            </a:r>
            <a:r>
              <a:rPr lang="tr-TR" b="1" dirty="0"/>
              <a:t>(1, 11):</a:t>
            </a:r>
          </a:p>
          <a:p>
            <a:pPr marL="393192" lvl="1" indent="0">
              <a:buNone/>
            </a:pPr>
            <a:r>
              <a:rPr lang="tr-TR" b="1" dirty="0" err="1"/>
              <a:t>print</a:t>
            </a:r>
            <a:r>
              <a:rPr lang="tr-TR" b="1" dirty="0"/>
              <a:t>(n)</a:t>
            </a:r>
          </a:p>
        </p:txBody>
      </p:sp>
      <p:sp>
        <p:nvSpPr>
          <p:cNvPr id="4" name="Slayt Numarası Yer Tutucusu 3">
            <a:extLst>
              <a:ext uri="{FF2B5EF4-FFF2-40B4-BE49-F238E27FC236}">
                <a16:creationId xmlns:a16="http://schemas.microsoft.com/office/drawing/2014/main" id="{E6D682BF-6BDB-4A07-B657-7426D3E1A5BF}"/>
              </a:ext>
            </a:extLst>
          </p:cNvPr>
          <p:cNvSpPr>
            <a:spLocks noGrp="1"/>
          </p:cNvSpPr>
          <p:nvPr>
            <p:ph type="sldNum" sz="quarter" idx="12"/>
          </p:nvPr>
        </p:nvSpPr>
        <p:spPr/>
        <p:txBody>
          <a:bodyPr/>
          <a:lstStyle/>
          <a:p>
            <a:pPr rtl="0"/>
            <a:fld id="{022B156B-59AE-415F-B24B-8756D48BB977}" type="slidenum">
              <a:rPr lang="tr-TR" smtClean="0"/>
              <a:t>3</a:t>
            </a:fld>
            <a:endParaRPr lang="tr-TR" dirty="0"/>
          </a:p>
        </p:txBody>
      </p:sp>
      <p:sp>
        <p:nvSpPr>
          <p:cNvPr id="5" name="Alt Bilgi Yer Tutucusu 4">
            <a:extLst>
              <a:ext uri="{FF2B5EF4-FFF2-40B4-BE49-F238E27FC236}">
                <a16:creationId xmlns:a16="http://schemas.microsoft.com/office/drawing/2014/main" id="{BB3999D7-D172-46A3-BAAE-49DC321DB76B}"/>
              </a:ext>
            </a:extLst>
          </p:cNvPr>
          <p:cNvSpPr>
            <a:spLocks noGrp="1"/>
          </p:cNvSpPr>
          <p:nvPr>
            <p:ph type="ftr" sz="quarter" idx="11"/>
          </p:nvPr>
        </p:nvSpPr>
        <p:spPr/>
        <p:txBody>
          <a:bodyPr/>
          <a:lstStyle/>
          <a:p>
            <a:pPr rtl="0"/>
            <a:r>
              <a:rPr lang="tr-TR"/>
              <a:t>Mehmet ÇOLAK - Bilişim Teknolojileri Öğretmeni</a:t>
            </a:r>
          </a:p>
        </p:txBody>
      </p:sp>
      <p:sp>
        <p:nvSpPr>
          <p:cNvPr id="6" name="Veri Yer Tutucusu 5">
            <a:extLst>
              <a:ext uri="{FF2B5EF4-FFF2-40B4-BE49-F238E27FC236}">
                <a16:creationId xmlns:a16="http://schemas.microsoft.com/office/drawing/2014/main" id="{3214EB65-0EFF-4AA0-AB9E-5B08AE28DB0D}"/>
              </a:ext>
            </a:extLst>
          </p:cNvPr>
          <p:cNvSpPr>
            <a:spLocks noGrp="1"/>
          </p:cNvSpPr>
          <p:nvPr>
            <p:ph type="dt" sz="half" idx="10"/>
          </p:nvPr>
        </p:nvSpPr>
        <p:spPr/>
        <p:txBody>
          <a:bodyPr/>
          <a:lstStyle/>
          <a:p>
            <a:pPr rtl="0"/>
            <a:fld id="{9D1BA2F7-92D1-43CA-BF15-5690C6498165}" type="datetime1">
              <a:rPr lang="tr-TR" smtClean="0"/>
              <a:t>28.12.2017</a:t>
            </a:fld>
            <a:endParaRPr lang="tr-TR"/>
          </a:p>
        </p:txBody>
      </p:sp>
    </p:spTree>
    <p:extLst>
      <p:ext uri="{BB962C8B-B14F-4D97-AF65-F5344CB8AC3E}">
        <p14:creationId xmlns:p14="http://schemas.microsoft.com/office/powerpoint/2010/main" val="177415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45733AF-9351-4042-A7A7-24F49F7424BA}"/>
              </a:ext>
            </a:extLst>
          </p:cNvPr>
          <p:cNvSpPr>
            <a:spLocks noGrp="1"/>
          </p:cNvSpPr>
          <p:nvPr>
            <p:ph type="title"/>
          </p:nvPr>
        </p:nvSpPr>
        <p:spPr/>
        <p:txBody>
          <a:bodyPr/>
          <a:lstStyle/>
          <a:p>
            <a:r>
              <a:rPr lang="tr-TR" dirty="0"/>
              <a:t>2.1. </a:t>
            </a:r>
            <a:r>
              <a:rPr lang="tr-TR" dirty="0" err="1"/>
              <a:t>For</a:t>
            </a:r>
            <a:r>
              <a:rPr lang="tr-TR" dirty="0"/>
              <a:t> Döngüsü İçin Söz Dizimi</a:t>
            </a:r>
          </a:p>
        </p:txBody>
      </p:sp>
      <p:sp>
        <p:nvSpPr>
          <p:cNvPr id="3" name="İçerik Yer Tutucusu 2">
            <a:extLst>
              <a:ext uri="{FF2B5EF4-FFF2-40B4-BE49-F238E27FC236}">
                <a16:creationId xmlns:a16="http://schemas.microsoft.com/office/drawing/2014/main" id="{47CB895E-1E50-48FE-B19C-747BA48D5F9A}"/>
              </a:ext>
            </a:extLst>
          </p:cNvPr>
          <p:cNvSpPr>
            <a:spLocks noGrp="1"/>
          </p:cNvSpPr>
          <p:nvPr>
            <p:ph idx="1"/>
          </p:nvPr>
        </p:nvSpPr>
        <p:spPr/>
        <p:txBody>
          <a:bodyPr>
            <a:normAutofit fontScale="92500" lnSpcReduction="20000"/>
          </a:bodyPr>
          <a:lstStyle/>
          <a:p>
            <a:pPr marL="0" indent="0">
              <a:buNone/>
            </a:pPr>
            <a:endParaRPr lang="tr-TR" b="1" dirty="0"/>
          </a:p>
          <a:p>
            <a:pPr marL="0" indent="0">
              <a:buNone/>
            </a:pPr>
            <a:r>
              <a:rPr lang="tr-TR" b="1" dirty="0"/>
              <a:t>Başlangıç değeri: </a:t>
            </a:r>
            <a:r>
              <a:rPr lang="tr-TR" dirty="0"/>
              <a:t>Döngü değişkeninin alacağı ilk değerdir. Eğer boş bırakılırsa 0 olarak belirlenir.</a:t>
            </a:r>
          </a:p>
          <a:p>
            <a:pPr marL="0" indent="0">
              <a:buNone/>
            </a:pPr>
            <a:r>
              <a:rPr lang="tr-TR" b="1" dirty="0"/>
              <a:t>Son değer: </a:t>
            </a:r>
            <a:r>
              <a:rPr lang="tr-TR" dirty="0"/>
              <a:t>Döngü değişkeninin bitiş değeridir. Boş bırakılmamalıdır.</a:t>
            </a:r>
          </a:p>
          <a:p>
            <a:pPr marL="0" indent="0">
              <a:buNone/>
            </a:pPr>
            <a:r>
              <a:rPr lang="tr-TR" b="1" dirty="0"/>
              <a:t>Artırma/azaltma değeri: </a:t>
            </a:r>
            <a:r>
              <a:rPr lang="tr-TR" dirty="0"/>
              <a:t>Döngü değişkeninin artırma veya azaltma miktarını belirler. Eğer boş bırakılırsa, 1 olarak belirlenir. Başlangıç, bitiş, artırma ve azaltma değerlerinin hepsi tam sayı olmalıdır. </a:t>
            </a:r>
            <a:r>
              <a:rPr lang="tr-TR" dirty="0" err="1"/>
              <a:t>Ondalıklı</a:t>
            </a:r>
            <a:r>
              <a:rPr lang="tr-TR" dirty="0"/>
              <a:t> değerler veya diğer veri türleri kullanılmaz. Bunun dışında </a:t>
            </a:r>
            <a:r>
              <a:rPr lang="tr-TR" dirty="0" err="1"/>
              <a:t>range</a:t>
            </a:r>
            <a:r>
              <a:rPr lang="tr-TR" dirty="0"/>
              <a:t> ifadesi esnek kullanıma sahiptir:</a:t>
            </a:r>
          </a:p>
          <a:p>
            <a:pPr marL="393192" lvl="1" indent="0">
              <a:buNone/>
            </a:pPr>
            <a:r>
              <a:rPr lang="tr-TR" b="1" dirty="0" err="1"/>
              <a:t>for</a:t>
            </a:r>
            <a:r>
              <a:rPr lang="tr-TR" b="1" dirty="0"/>
              <a:t> n in </a:t>
            </a:r>
            <a:r>
              <a:rPr lang="tr-TR" b="1" dirty="0" err="1"/>
              <a:t>range</a:t>
            </a:r>
            <a:r>
              <a:rPr lang="tr-TR" b="1" dirty="0"/>
              <a:t>(21, 0, -3):</a:t>
            </a:r>
          </a:p>
          <a:p>
            <a:pPr marL="393192" lvl="1" indent="0">
              <a:buNone/>
            </a:pPr>
            <a:r>
              <a:rPr lang="tr-TR" b="1" dirty="0" err="1"/>
              <a:t>print</a:t>
            </a:r>
            <a:r>
              <a:rPr lang="tr-TR" b="1" dirty="0"/>
              <a:t>(n, </a:t>
            </a:r>
            <a:r>
              <a:rPr lang="tr-TR" b="1" dirty="0" err="1"/>
              <a:t>end</a:t>
            </a:r>
            <a:r>
              <a:rPr lang="tr-TR" b="1" dirty="0"/>
              <a:t>=” “)</a:t>
            </a:r>
          </a:p>
          <a:p>
            <a:pPr marL="0" indent="0">
              <a:buNone/>
            </a:pPr>
            <a:r>
              <a:rPr lang="tr-TR" dirty="0"/>
              <a:t>Ekran Çıktısı</a:t>
            </a:r>
          </a:p>
          <a:p>
            <a:pPr marL="393192" lvl="1" indent="0">
              <a:buNone/>
            </a:pPr>
            <a:r>
              <a:rPr lang="tr-TR" b="1" dirty="0"/>
              <a:t>21 18 15 12 9 6 3</a:t>
            </a:r>
          </a:p>
        </p:txBody>
      </p:sp>
      <p:sp>
        <p:nvSpPr>
          <p:cNvPr id="4" name="Slayt Numarası Yer Tutucusu 3">
            <a:extLst>
              <a:ext uri="{FF2B5EF4-FFF2-40B4-BE49-F238E27FC236}">
                <a16:creationId xmlns:a16="http://schemas.microsoft.com/office/drawing/2014/main" id="{E6D682BF-6BDB-4A07-B657-7426D3E1A5BF}"/>
              </a:ext>
            </a:extLst>
          </p:cNvPr>
          <p:cNvSpPr>
            <a:spLocks noGrp="1"/>
          </p:cNvSpPr>
          <p:nvPr>
            <p:ph type="sldNum" sz="quarter" idx="12"/>
          </p:nvPr>
        </p:nvSpPr>
        <p:spPr/>
        <p:txBody>
          <a:bodyPr/>
          <a:lstStyle/>
          <a:p>
            <a:pPr rtl="0"/>
            <a:fld id="{022B156B-59AE-415F-B24B-8756D48BB977}" type="slidenum">
              <a:rPr lang="tr-TR" smtClean="0"/>
              <a:t>4</a:t>
            </a:fld>
            <a:endParaRPr lang="tr-TR" dirty="0"/>
          </a:p>
        </p:txBody>
      </p:sp>
      <p:sp>
        <p:nvSpPr>
          <p:cNvPr id="5" name="Alt Bilgi Yer Tutucusu 4">
            <a:extLst>
              <a:ext uri="{FF2B5EF4-FFF2-40B4-BE49-F238E27FC236}">
                <a16:creationId xmlns:a16="http://schemas.microsoft.com/office/drawing/2014/main" id="{BB3999D7-D172-46A3-BAAE-49DC321DB76B}"/>
              </a:ext>
            </a:extLst>
          </p:cNvPr>
          <p:cNvSpPr>
            <a:spLocks noGrp="1"/>
          </p:cNvSpPr>
          <p:nvPr>
            <p:ph type="ftr" sz="quarter" idx="11"/>
          </p:nvPr>
        </p:nvSpPr>
        <p:spPr/>
        <p:txBody>
          <a:bodyPr/>
          <a:lstStyle/>
          <a:p>
            <a:pPr rtl="0"/>
            <a:r>
              <a:rPr lang="tr-TR"/>
              <a:t>Mehmet ÇOLAK - Bilişim Teknolojileri Öğretmeni</a:t>
            </a:r>
          </a:p>
        </p:txBody>
      </p:sp>
      <p:sp>
        <p:nvSpPr>
          <p:cNvPr id="6" name="Veri Yer Tutucusu 5">
            <a:extLst>
              <a:ext uri="{FF2B5EF4-FFF2-40B4-BE49-F238E27FC236}">
                <a16:creationId xmlns:a16="http://schemas.microsoft.com/office/drawing/2014/main" id="{3214EB65-0EFF-4AA0-AB9E-5B08AE28DB0D}"/>
              </a:ext>
            </a:extLst>
          </p:cNvPr>
          <p:cNvSpPr>
            <a:spLocks noGrp="1"/>
          </p:cNvSpPr>
          <p:nvPr>
            <p:ph type="dt" sz="half" idx="10"/>
          </p:nvPr>
        </p:nvSpPr>
        <p:spPr/>
        <p:txBody>
          <a:bodyPr/>
          <a:lstStyle/>
          <a:p>
            <a:pPr rtl="0"/>
            <a:fld id="{9D1BA2F7-92D1-43CA-BF15-5690C6498165}" type="datetime1">
              <a:rPr lang="tr-TR" smtClean="0"/>
              <a:t>28.12.2017</a:t>
            </a:fld>
            <a:endParaRPr lang="tr-TR"/>
          </a:p>
        </p:txBody>
      </p:sp>
      <p:pic>
        <p:nvPicPr>
          <p:cNvPr id="1026" name="Picture 2" descr="https://i0.wp.com/bilgisayarbilim.com/wp-content/uploads/2017/12/For-D%C3%B6ng%C3%BCs%C3%BC-%C4%B0%C3%A7in-S%C3%B6z-Dizimi.png?resize=398%2C43">
            <a:extLst>
              <a:ext uri="{FF2B5EF4-FFF2-40B4-BE49-F238E27FC236}">
                <a16:creationId xmlns:a16="http://schemas.microsoft.com/office/drawing/2014/main" id="{2E6C6402-95FD-4670-BAC7-B08CDA7B65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4311" y="1524000"/>
            <a:ext cx="6420203" cy="693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550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45733AF-9351-4042-A7A7-24F49F7424BA}"/>
              </a:ext>
            </a:extLst>
          </p:cNvPr>
          <p:cNvSpPr>
            <a:spLocks noGrp="1"/>
          </p:cNvSpPr>
          <p:nvPr>
            <p:ph type="title"/>
          </p:nvPr>
        </p:nvSpPr>
        <p:spPr/>
        <p:txBody>
          <a:bodyPr/>
          <a:lstStyle/>
          <a:p>
            <a:r>
              <a:rPr lang="tr-TR" dirty="0"/>
              <a:t>2.1. </a:t>
            </a:r>
            <a:r>
              <a:rPr lang="tr-TR" dirty="0" err="1"/>
              <a:t>For</a:t>
            </a:r>
            <a:r>
              <a:rPr lang="tr-TR" dirty="0"/>
              <a:t> Döngüsü İçin Söz Dizimi</a:t>
            </a:r>
          </a:p>
        </p:txBody>
      </p:sp>
      <p:sp>
        <p:nvSpPr>
          <p:cNvPr id="3" name="İçerik Yer Tutucusu 2">
            <a:extLst>
              <a:ext uri="{FF2B5EF4-FFF2-40B4-BE49-F238E27FC236}">
                <a16:creationId xmlns:a16="http://schemas.microsoft.com/office/drawing/2014/main" id="{47CB895E-1E50-48FE-B19C-747BA48D5F9A}"/>
              </a:ext>
            </a:extLst>
          </p:cNvPr>
          <p:cNvSpPr>
            <a:spLocks noGrp="1"/>
          </p:cNvSpPr>
          <p:nvPr>
            <p:ph idx="1"/>
          </p:nvPr>
        </p:nvSpPr>
        <p:spPr/>
        <p:txBody>
          <a:bodyPr>
            <a:normAutofit fontScale="77500" lnSpcReduction="20000"/>
          </a:bodyPr>
          <a:lstStyle/>
          <a:p>
            <a:pPr marL="0" indent="0">
              <a:buNone/>
            </a:pPr>
            <a:r>
              <a:rPr lang="tr-TR" b="1" dirty="0" err="1"/>
              <a:t>end</a:t>
            </a:r>
            <a:r>
              <a:rPr lang="tr-TR" b="1" dirty="0"/>
              <a:t> parametresi: </a:t>
            </a:r>
            <a:r>
              <a:rPr lang="tr-TR" dirty="0" err="1"/>
              <a:t>print</a:t>
            </a:r>
            <a:r>
              <a:rPr lang="tr-TR" dirty="0"/>
              <a:t>() içerisinde kullanılan </a:t>
            </a:r>
            <a:r>
              <a:rPr lang="tr-TR" dirty="0" err="1"/>
              <a:t>end</a:t>
            </a:r>
            <a:r>
              <a:rPr lang="tr-TR" dirty="0"/>
              <a:t>, bir parametre olarak görev yapar. İşlevi ise yazdırılmak istenen ifadelerin sonuna hangi karakterin geleceğini belirler. Varsayılan olarak “\n” karakteri ile birlikte gelir. Yani yazılan ifade bitince bir alt satıra geçer.</a:t>
            </a:r>
          </a:p>
          <a:p>
            <a:pPr marL="0" indent="0">
              <a:buNone/>
            </a:pPr>
            <a:r>
              <a:rPr lang="tr-TR" dirty="0"/>
              <a:t>Başka bir örnek</a:t>
            </a:r>
          </a:p>
          <a:p>
            <a:pPr marL="393192" lvl="1" indent="0">
              <a:buNone/>
            </a:pPr>
            <a:r>
              <a:rPr lang="tr-TR" b="1" dirty="0"/>
              <a:t>top= 0</a:t>
            </a:r>
          </a:p>
          <a:p>
            <a:pPr marL="393192" lvl="1" indent="0">
              <a:buNone/>
            </a:pPr>
            <a:r>
              <a:rPr lang="tr-TR" b="1" dirty="0" err="1"/>
              <a:t>for</a:t>
            </a:r>
            <a:r>
              <a:rPr lang="tr-TR" b="1" dirty="0"/>
              <a:t> i in </a:t>
            </a:r>
            <a:r>
              <a:rPr lang="tr-TR" b="1" dirty="0" err="1"/>
              <a:t>range</a:t>
            </a:r>
            <a:r>
              <a:rPr lang="tr-TR" b="1" dirty="0"/>
              <a:t>(1, 100): </a:t>
            </a:r>
            <a:r>
              <a:rPr lang="tr-TR" b="1" dirty="0">
                <a:solidFill>
                  <a:schemeClr val="accent3">
                    <a:lumMod val="50000"/>
                  </a:schemeClr>
                </a:solidFill>
              </a:rPr>
              <a:t># burada döngü değişkeni olarak i kullanılmıştır.</a:t>
            </a:r>
          </a:p>
          <a:p>
            <a:pPr marL="393192" lvl="1" indent="0">
              <a:buNone/>
            </a:pPr>
            <a:r>
              <a:rPr lang="tr-TR" b="1" dirty="0"/>
              <a:t>top+= i</a:t>
            </a:r>
          </a:p>
          <a:p>
            <a:pPr marL="393192" lvl="1" indent="0">
              <a:buNone/>
            </a:pPr>
            <a:r>
              <a:rPr lang="tr-TR" b="1" dirty="0" err="1"/>
              <a:t>print</a:t>
            </a:r>
            <a:r>
              <a:rPr lang="tr-TR" b="1" dirty="0"/>
              <a:t>(top)</a:t>
            </a:r>
          </a:p>
          <a:p>
            <a:pPr marL="0" indent="0">
              <a:buNone/>
            </a:pPr>
            <a:r>
              <a:rPr lang="tr-TR" dirty="0"/>
              <a:t>Ekran Çıktısı</a:t>
            </a:r>
          </a:p>
          <a:p>
            <a:pPr marL="393192" lvl="1" indent="0">
              <a:buNone/>
            </a:pPr>
            <a:r>
              <a:rPr lang="tr-TR" b="1" dirty="0"/>
              <a:t>4950</a:t>
            </a:r>
          </a:p>
          <a:p>
            <a:pPr marL="0" indent="0">
              <a:buNone/>
            </a:pPr>
            <a:r>
              <a:rPr lang="tr-TR" dirty="0" err="1"/>
              <a:t>range</a:t>
            </a:r>
            <a:r>
              <a:rPr lang="tr-TR" dirty="0"/>
              <a:t>(1000) denildiğinde 999’a kadar olan sayıların toplamı işlemini yapar ve ekrana 4950 yazar. Çünkü </a:t>
            </a:r>
            <a:r>
              <a:rPr lang="tr-TR" dirty="0" err="1"/>
              <a:t>range</a:t>
            </a:r>
            <a:r>
              <a:rPr lang="tr-TR" dirty="0"/>
              <a:t>() komutunda bitiş değeri döngüye dahil değildir.</a:t>
            </a:r>
          </a:p>
        </p:txBody>
      </p:sp>
      <p:sp>
        <p:nvSpPr>
          <p:cNvPr id="4" name="Slayt Numarası Yer Tutucusu 3">
            <a:extLst>
              <a:ext uri="{FF2B5EF4-FFF2-40B4-BE49-F238E27FC236}">
                <a16:creationId xmlns:a16="http://schemas.microsoft.com/office/drawing/2014/main" id="{E6D682BF-6BDB-4A07-B657-7426D3E1A5BF}"/>
              </a:ext>
            </a:extLst>
          </p:cNvPr>
          <p:cNvSpPr>
            <a:spLocks noGrp="1"/>
          </p:cNvSpPr>
          <p:nvPr>
            <p:ph type="sldNum" sz="quarter" idx="12"/>
          </p:nvPr>
        </p:nvSpPr>
        <p:spPr/>
        <p:txBody>
          <a:bodyPr/>
          <a:lstStyle/>
          <a:p>
            <a:pPr rtl="0"/>
            <a:fld id="{022B156B-59AE-415F-B24B-8756D48BB977}" type="slidenum">
              <a:rPr lang="tr-TR" smtClean="0"/>
              <a:t>5</a:t>
            </a:fld>
            <a:endParaRPr lang="tr-TR" dirty="0"/>
          </a:p>
        </p:txBody>
      </p:sp>
      <p:sp>
        <p:nvSpPr>
          <p:cNvPr id="5" name="Alt Bilgi Yer Tutucusu 4">
            <a:extLst>
              <a:ext uri="{FF2B5EF4-FFF2-40B4-BE49-F238E27FC236}">
                <a16:creationId xmlns:a16="http://schemas.microsoft.com/office/drawing/2014/main" id="{BB3999D7-D172-46A3-BAAE-49DC321DB76B}"/>
              </a:ext>
            </a:extLst>
          </p:cNvPr>
          <p:cNvSpPr>
            <a:spLocks noGrp="1"/>
          </p:cNvSpPr>
          <p:nvPr>
            <p:ph type="ftr" sz="quarter" idx="11"/>
          </p:nvPr>
        </p:nvSpPr>
        <p:spPr/>
        <p:txBody>
          <a:bodyPr/>
          <a:lstStyle/>
          <a:p>
            <a:pPr rtl="0"/>
            <a:r>
              <a:rPr lang="tr-TR"/>
              <a:t>Mehmet ÇOLAK - Bilişim Teknolojileri Öğretmeni</a:t>
            </a:r>
          </a:p>
        </p:txBody>
      </p:sp>
      <p:sp>
        <p:nvSpPr>
          <p:cNvPr id="6" name="Veri Yer Tutucusu 5">
            <a:extLst>
              <a:ext uri="{FF2B5EF4-FFF2-40B4-BE49-F238E27FC236}">
                <a16:creationId xmlns:a16="http://schemas.microsoft.com/office/drawing/2014/main" id="{3214EB65-0EFF-4AA0-AB9E-5B08AE28DB0D}"/>
              </a:ext>
            </a:extLst>
          </p:cNvPr>
          <p:cNvSpPr>
            <a:spLocks noGrp="1"/>
          </p:cNvSpPr>
          <p:nvPr>
            <p:ph type="dt" sz="half" idx="10"/>
          </p:nvPr>
        </p:nvSpPr>
        <p:spPr/>
        <p:txBody>
          <a:bodyPr/>
          <a:lstStyle/>
          <a:p>
            <a:pPr rtl="0"/>
            <a:fld id="{9D1BA2F7-92D1-43CA-BF15-5690C6498165}" type="datetime1">
              <a:rPr lang="tr-TR" smtClean="0"/>
              <a:t>28.12.2017</a:t>
            </a:fld>
            <a:endParaRPr lang="tr-TR"/>
          </a:p>
        </p:txBody>
      </p:sp>
    </p:spTree>
    <p:extLst>
      <p:ext uri="{BB962C8B-B14F-4D97-AF65-F5344CB8AC3E}">
        <p14:creationId xmlns:p14="http://schemas.microsoft.com/office/powerpoint/2010/main" val="3796191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45733AF-9351-4042-A7A7-24F49F7424BA}"/>
              </a:ext>
            </a:extLst>
          </p:cNvPr>
          <p:cNvSpPr>
            <a:spLocks noGrp="1"/>
          </p:cNvSpPr>
          <p:nvPr>
            <p:ph type="title"/>
          </p:nvPr>
        </p:nvSpPr>
        <p:spPr/>
        <p:txBody>
          <a:bodyPr/>
          <a:lstStyle/>
          <a:p>
            <a:r>
              <a:rPr lang="tr-TR" dirty="0"/>
              <a:t>2.2. </a:t>
            </a:r>
            <a:r>
              <a:rPr lang="tr-TR" dirty="0" err="1"/>
              <a:t>For</a:t>
            </a:r>
            <a:r>
              <a:rPr lang="tr-TR" dirty="0"/>
              <a:t> Döngüsü İçin Farklı Örnekler</a:t>
            </a:r>
          </a:p>
        </p:txBody>
      </p:sp>
      <p:sp>
        <p:nvSpPr>
          <p:cNvPr id="3" name="İçerik Yer Tutucusu 2">
            <a:extLst>
              <a:ext uri="{FF2B5EF4-FFF2-40B4-BE49-F238E27FC236}">
                <a16:creationId xmlns:a16="http://schemas.microsoft.com/office/drawing/2014/main" id="{47CB895E-1E50-48FE-B19C-747BA48D5F9A}"/>
              </a:ext>
            </a:extLst>
          </p:cNvPr>
          <p:cNvSpPr>
            <a:spLocks noGrp="1"/>
          </p:cNvSpPr>
          <p:nvPr>
            <p:ph idx="1"/>
          </p:nvPr>
        </p:nvSpPr>
        <p:spPr>
          <a:xfrm>
            <a:off x="1065214" y="1752600"/>
            <a:ext cx="5030786" cy="4229100"/>
          </a:xfrm>
        </p:spPr>
        <p:txBody>
          <a:bodyPr>
            <a:normAutofit/>
          </a:bodyPr>
          <a:lstStyle/>
          <a:p>
            <a:pPr marL="0" indent="0">
              <a:buNone/>
            </a:pPr>
            <a:r>
              <a:rPr lang="tr-TR" dirty="0"/>
              <a:t>Örnek</a:t>
            </a:r>
          </a:p>
          <a:p>
            <a:pPr marL="393192" lvl="1" indent="0">
              <a:buNone/>
            </a:pPr>
            <a:r>
              <a:rPr lang="tr-TR" b="1" dirty="0" err="1"/>
              <a:t>range</a:t>
            </a:r>
            <a:r>
              <a:rPr lang="tr-TR" b="1" dirty="0"/>
              <a:t>(10) → 0,1,2,3,4,5,6,7,8,9</a:t>
            </a:r>
          </a:p>
          <a:p>
            <a:pPr marL="393192" lvl="1" indent="0">
              <a:buNone/>
            </a:pPr>
            <a:r>
              <a:rPr lang="tr-TR" b="1" dirty="0" err="1"/>
              <a:t>range</a:t>
            </a:r>
            <a:r>
              <a:rPr lang="tr-TR" b="1" dirty="0"/>
              <a:t>(1, 10) → 1,2,3,4,5,6,7,8,9</a:t>
            </a:r>
          </a:p>
          <a:p>
            <a:pPr marL="393192" lvl="1" indent="0">
              <a:buNone/>
            </a:pPr>
            <a:r>
              <a:rPr lang="tr-TR" b="1" dirty="0" err="1"/>
              <a:t>range</a:t>
            </a:r>
            <a:r>
              <a:rPr lang="tr-TR" b="1" dirty="0"/>
              <a:t>(1, 10, 2) → 1,3,5,7,9</a:t>
            </a:r>
          </a:p>
          <a:p>
            <a:pPr marL="393192" lvl="1" indent="0">
              <a:buNone/>
            </a:pPr>
            <a:r>
              <a:rPr lang="tr-TR" b="1" dirty="0" err="1"/>
              <a:t>range</a:t>
            </a:r>
            <a:r>
              <a:rPr lang="tr-TR" b="1" dirty="0"/>
              <a:t>(10, 0, -1) → 10,9,8,7,6,5,4,3,2,1</a:t>
            </a:r>
          </a:p>
          <a:p>
            <a:pPr marL="393192" lvl="1" indent="0">
              <a:buNone/>
            </a:pPr>
            <a:r>
              <a:rPr lang="tr-TR" b="1" dirty="0" err="1"/>
              <a:t>range</a:t>
            </a:r>
            <a:r>
              <a:rPr lang="tr-TR" b="1" dirty="0"/>
              <a:t>(10, 0, -2) → 10,8,6,4,2</a:t>
            </a:r>
          </a:p>
          <a:p>
            <a:pPr marL="393192" lvl="1" indent="0">
              <a:buNone/>
            </a:pPr>
            <a:r>
              <a:rPr lang="tr-TR" b="1" dirty="0" err="1"/>
              <a:t>range</a:t>
            </a:r>
            <a:r>
              <a:rPr lang="tr-TR" b="1" dirty="0"/>
              <a:t>(2, 11, 2) → 2,4,6,8,10</a:t>
            </a:r>
          </a:p>
          <a:p>
            <a:pPr marL="393192" lvl="1" indent="0">
              <a:buNone/>
            </a:pPr>
            <a:r>
              <a:rPr lang="tr-TR" b="1" dirty="0" err="1"/>
              <a:t>range</a:t>
            </a:r>
            <a:r>
              <a:rPr lang="tr-TR" b="1" dirty="0"/>
              <a:t>(-5, 5) → −5,−4,−3,−2,−1,0,1,2,3,4</a:t>
            </a:r>
          </a:p>
          <a:p>
            <a:pPr marL="393192" lvl="1" indent="0">
              <a:buNone/>
            </a:pPr>
            <a:r>
              <a:rPr lang="tr-TR" b="1" dirty="0" err="1"/>
              <a:t>range</a:t>
            </a:r>
            <a:r>
              <a:rPr lang="tr-TR" b="1" dirty="0"/>
              <a:t>(1, 2) → 1</a:t>
            </a:r>
          </a:p>
        </p:txBody>
      </p:sp>
      <p:sp>
        <p:nvSpPr>
          <p:cNvPr id="4" name="Slayt Numarası Yer Tutucusu 3">
            <a:extLst>
              <a:ext uri="{FF2B5EF4-FFF2-40B4-BE49-F238E27FC236}">
                <a16:creationId xmlns:a16="http://schemas.microsoft.com/office/drawing/2014/main" id="{E6D682BF-6BDB-4A07-B657-7426D3E1A5BF}"/>
              </a:ext>
            </a:extLst>
          </p:cNvPr>
          <p:cNvSpPr>
            <a:spLocks noGrp="1"/>
          </p:cNvSpPr>
          <p:nvPr>
            <p:ph type="sldNum" sz="quarter" idx="12"/>
          </p:nvPr>
        </p:nvSpPr>
        <p:spPr/>
        <p:txBody>
          <a:bodyPr/>
          <a:lstStyle/>
          <a:p>
            <a:pPr rtl="0"/>
            <a:fld id="{022B156B-59AE-415F-B24B-8756D48BB977}" type="slidenum">
              <a:rPr lang="tr-TR" smtClean="0"/>
              <a:t>6</a:t>
            </a:fld>
            <a:endParaRPr lang="tr-TR" dirty="0"/>
          </a:p>
        </p:txBody>
      </p:sp>
      <p:sp>
        <p:nvSpPr>
          <p:cNvPr id="5" name="Alt Bilgi Yer Tutucusu 4">
            <a:extLst>
              <a:ext uri="{FF2B5EF4-FFF2-40B4-BE49-F238E27FC236}">
                <a16:creationId xmlns:a16="http://schemas.microsoft.com/office/drawing/2014/main" id="{BB3999D7-D172-46A3-BAAE-49DC321DB76B}"/>
              </a:ext>
            </a:extLst>
          </p:cNvPr>
          <p:cNvSpPr>
            <a:spLocks noGrp="1"/>
          </p:cNvSpPr>
          <p:nvPr>
            <p:ph type="ftr" sz="quarter" idx="11"/>
          </p:nvPr>
        </p:nvSpPr>
        <p:spPr/>
        <p:txBody>
          <a:bodyPr/>
          <a:lstStyle/>
          <a:p>
            <a:pPr rtl="0"/>
            <a:r>
              <a:rPr lang="tr-TR"/>
              <a:t>Mehmet ÇOLAK - Bilişim Teknolojileri Öğretmeni</a:t>
            </a:r>
          </a:p>
        </p:txBody>
      </p:sp>
      <p:sp>
        <p:nvSpPr>
          <p:cNvPr id="6" name="Veri Yer Tutucusu 5">
            <a:extLst>
              <a:ext uri="{FF2B5EF4-FFF2-40B4-BE49-F238E27FC236}">
                <a16:creationId xmlns:a16="http://schemas.microsoft.com/office/drawing/2014/main" id="{3214EB65-0EFF-4AA0-AB9E-5B08AE28DB0D}"/>
              </a:ext>
            </a:extLst>
          </p:cNvPr>
          <p:cNvSpPr>
            <a:spLocks noGrp="1"/>
          </p:cNvSpPr>
          <p:nvPr>
            <p:ph type="dt" sz="half" idx="10"/>
          </p:nvPr>
        </p:nvSpPr>
        <p:spPr/>
        <p:txBody>
          <a:bodyPr/>
          <a:lstStyle/>
          <a:p>
            <a:pPr rtl="0"/>
            <a:fld id="{9D1BA2F7-92D1-43CA-BF15-5690C6498165}" type="datetime1">
              <a:rPr lang="tr-TR" smtClean="0"/>
              <a:t>28.12.2017</a:t>
            </a:fld>
            <a:endParaRPr lang="tr-TR"/>
          </a:p>
        </p:txBody>
      </p:sp>
      <p:sp>
        <p:nvSpPr>
          <p:cNvPr id="7" name="İçerik Yer Tutucusu 2">
            <a:extLst>
              <a:ext uri="{FF2B5EF4-FFF2-40B4-BE49-F238E27FC236}">
                <a16:creationId xmlns:a16="http://schemas.microsoft.com/office/drawing/2014/main" id="{025FF5B3-A88F-4FA1-A681-25DDCD915BF6}"/>
              </a:ext>
            </a:extLst>
          </p:cNvPr>
          <p:cNvSpPr txBox="1">
            <a:spLocks/>
          </p:cNvSpPr>
          <p:nvPr/>
        </p:nvSpPr>
        <p:spPr>
          <a:xfrm>
            <a:off x="6094413" y="1752600"/>
            <a:ext cx="5030786" cy="4229100"/>
          </a:xfrm>
          <a:prstGeom prst="rect">
            <a:avLst/>
          </a:prstGeom>
        </p:spPr>
        <p:txBody>
          <a:bodyPr vert="horz" lIns="91440" tIns="45720" rIns="91440" bIns="45720" rtlCol="0">
            <a:norm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Agency FB" panose="020B0503020202020204" pitchFamily="34" charset="0"/>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Agency FB" panose="020B0503020202020204" pitchFamily="34" charset="0"/>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Agency FB" panose="020B0503020202020204" pitchFamily="34" charset="0"/>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Agency FB" panose="020B0503020202020204" pitchFamily="34" charset="0"/>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Agency FB" panose="020B0503020202020204" pitchFamily="34" charset="0"/>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r>
              <a:rPr lang="tr-TR" dirty="0" err="1"/>
              <a:t>range</a:t>
            </a:r>
            <a:r>
              <a:rPr lang="tr-TR" dirty="0"/>
              <a:t> içerisinde 1 değer varsa bitiş değerini gösterir. 0’dan başlayıp birer artarak çalışır.</a:t>
            </a:r>
          </a:p>
          <a:p>
            <a:r>
              <a:rPr lang="tr-TR" dirty="0" err="1"/>
              <a:t>range</a:t>
            </a:r>
            <a:r>
              <a:rPr lang="tr-TR" dirty="0"/>
              <a:t> içerisinde 2 değer varsa başlangıç ve bitiş değerini simgeler ve birer artarak ilerler.</a:t>
            </a:r>
          </a:p>
          <a:p>
            <a:r>
              <a:rPr lang="tr-TR" dirty="0"/>
              <a:t>3 değer varsa başlangıç, bitiş ve artma miktarını ifade eder.</a:t>
            </a:r>
          </a:p>
        </p:txBody>
      </p:sp>
    </p:spTree>
    <p:extLst>
      <p:ext uri="{BB962C8B-B14F-4D97-AF65-F5344CB8AC3E}">
        <p14:creationId xmlns:p14="http://schemas.microsoft.com/office/powerpoint/2010/main" val="4190935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45733AF-9351-4042-A7A7-24F49F7424BA}"/>
              </a:ext>
            </a:extLst>
          </p:cNvPr>
          <p:cNvSpPr>
            <a:spLocks noGrp="1"/>
          </p:cNvSpPr>
          <p:nvPr>
            <p:ph type="title"/>
          </p:nvPr>
        </p:nvSpPr>
        <p:spPr/>
        <p:txBody>
          <a:bodyPr/>
          <a:lstStyle/>
          <a:p>
            <a:r>
              <a:rPr lang="tr-TR" dirty="0"/>
              <a:t>2.2. </a:t>
            </a:r>
            <a:r>
              <a:rPr lang="tr-TR" dirty="0" err="1"/>
              <a:t>For</a:t>
            </a:r>
            <a:r>
              <a:rPr lang="tr-TR" dirty="0"/>
              <a:t> Döngüsü İçin Farklı Örnekler</a:t>
            </a:r>
          </a:p>
        </p:txBody>
      </p:sp>
      <p:sp>
        <p:nvSpPr>
          <p:cNvPr id="3" name="İçerik Yer Tutucusu 2">
            <a:extLst>
              <a:ext uri="{FF2B5EF4-FFF2-40B4-BE49-F238E27FC236}">
                <a16:creationId xmlns:a16="http://schemas.microsoft.com/office/drawing/2014/main" id="{47CB895E-1E50-48FE-B19C-747BA48D5F9A}"/>
              </a:ext>
            </a:extLst>
          </p:cNvPr>
          <p:cNvSpPr>
            <a:spLocks noGrp="1"/>
          </p:cNvSpPr>
          <p:nvPr>
            <p:ph idx="1"/>
          </p:nvPr>
        </p:nvSpPr>
        <p:spPr>
          <a:xfrm>
            <a:off x="1065214" y="1752600"/>
            <a:ext cx="5943600" cy="4229100"/>
          </a:xfrm>
        </p:spPr>
        <p:txBody>
          <a:bodyPr>
            <a:normAutofit lnSpcReduction="10000"/>
          </a:bodyPr>
          <a:lstStyle/>
          <a:p>
            <a:pPr marL="0" indent="0">
              <a:buNone/>
            </a:pPr>
            <a:r>
              <a:rPr lang="tr-TR" b="1" dirty="0"/>
              <a:t>format() metodu: </a:t>
            </a:r>
            <a:r>
              <a:rPr lang="tr-TR" dirty="0" err="1"/>
              <a:t>print</a:t>
            </a:r>
            <a:r>
              <a:rPr lang="tr-TR" dirty="0"/>
              <a:t>() komutunda çıktı verilirken yazdırılmak istenilen değerlerde hizalama, ekranda istenildiği yere yazdırma gibi biçimlendirme işlemlerinde kullanılan bir </a:t>
            </a:r>
            <a:r>
              <a:rPr lang="tr-TR" dirty="0" err="1"/>
              <a:t>metotdur</a:t>
            </a:r>
            <a:r>
              <a:rPr lang="tr-TR" dirty="0"/>
              <a:t>.</a:t>
            </a:r>
          </a:p>
          <a:p>
            <a:pPr marL="0" indent="0">
              <a:buNone/>
            </a:pPr>
            <a:r>
              <a:rPr lang="tr-TR" dirty="0"/>
              <a:t>Örnek</a:t>
            </a:r>
          </a:p>
          <a:p>
            <a:pPr marL="393192" lvl="1" indent="0">
              <a:buNone/>
            </a:pPr>
            <a:r>
              <a:rPr lang="tr-TR" b="1" dirty="0"/>
              <a:t>&gt;&gt;&gt; </a:t>
            </a:r>
            <a:r>
              <a:rPr lang="tr-TR" b="1" dirty="0" err="1"/>
              <a:t>print</a:t>
            </a:r>
            <a:r>
              <a:rPr lang="tr-TR" b="1" dirty="0"/>
              <a:t>(“{} {}”</a:t>
            </a:r>
            <a:r>
              <a:rPr lang="tr-TR" b="1" dirty="0" err="1"/>
              <a:t>yi</a:t>
            </a:r>
            <a:r>
              <a:rPr lang="tr-TR" b="1" dirty="0"/>
              <a:t> </a:t>
            </a:r>
            <a:r>
              <a:rPr lang="tr-TR" b="1" dirty="0" err="1"/>
              <a:t>seviyor!”.format</a:t>
            </a:r>
            <a:r>
              <a:rPr lang="tr-TR" b="1" dirty="0"/>
              <a:t>(“Ali”, “Ayşe”)) </a:t>
            </a:r>
          </a:p>
          <a:p>
            <a:pPr marL="393192" lvl="1" indent="0">
              <a:buNone/>
            </a:pPr>
            <a:r>
              <a:rPr lang="tr-TR" b="1" dirty="0"/>
              <a:t>“Ali </a:t>
            </a:r>
            <a:r>
              <a:rPr lang="tr-TR" b="1" dirty="0" err="1"/>
              <a:t>Ayşe”yi</a:t>
            </a:r>
            <a:r>
              <a:rPr lang="tr-TR" b="1" dirty="0"/>
              <a:t> seviyor!”</a:t>
            </a:r>
          </a:p>
          <a:p>
            <a:pPr marL="393192" lvl="1" indent="0">
              <a:buNone/>
            </a:pPr>
            <a:r>
              <a:rPr lang="tr-TR" b="1" dirty="0"/>
              <a:t>&gt;&gt;&gt; </a:t>
            </a:r>
            <a:r>
              <a:rPr lang="tr-TR" b="1" dirty="0" err="1"/>
              <a:t>print</a:t>
            </a:r>
            <a:r>
              <a:rPr lang="tr-TR" b="1" dirty="0"/>
              <a:t>(“{} {} yaşında bir {}</a:t>
            </a:r>
            <a:r>
              <a:rPr lang="tr-TR" b="1" dirty="0" err="1"/>
              <a:t>dur”.format</a:t>
            </a:r>
            <a:r>
              <a:rPr lang="tr-TR" b="1" dirty="0"/>
              <a:t>(“Ahmet”, “18”, “futbolcu”))</a:t>
            </a:r>
          </a:p>
          <a:p>
            <a:pPr marL="393192" lvl="1" indent="0">
              <a:buNone/>
            </a:pPr>
            <a:r>
              <a:rPr lang="tr-TR" b="1" dirty="0"/>
              <a:t>“Ahmet 18 yaşında bir futbolcudur”</a:t>
            </a:r>
          </a:p>
        </p:txBody>
      </p:sp>
      <p:sp>
        <p:nvSpPr>
          <p:cNvPr id="4" name="Slayt Numarası Yer Tutucusu 3">
            <a:extLst>
              <a:ext uri="{FF2B5EF4-FFF2-40B4-BE49-F238E27FC236}">
                <a16:creationId xmlns:a16="http://schemas.microsoft.com/office/drawing/2014/main" id="{E6D682BF-6BDB-4A07-B657-7426D3E1A5BF}"/>
              </a:ext>
            </a:extLst>
          </p:cNvPr>
          <p:cNvSpPr>
            <a:spLocks noGrp="1"/>
          </p:cNvSpPr>
          <p:nvPr>
            <p:ph type="sldNum" sz="quarter" idx="12"/>
          </p:nvPr>
        </p:nvSpPr>
        <p:spPr/>
        <p:txBody>
          <a:bodyPr/>
          <a:lstStyle/>
          <a:p>
            <a:pPr rtl="0"/>
            <a:fld id="{022B156B-59AE-415F-B24B-8756D48BB977}" type="slidenum">
              <a:rPr lang="tr-TR" smtClean="0"/>
              <a:t>7</a:t>
            </a:fld>
            <a:endParaRPr lang="tr-TR" dirty="0"/>
          </a:p>
        </p:txBody>
      </p:sp>
      <p:sp>
        <p:nvSpPr>
          <p:cNvPr id="5" name="Alt Bilgi Yer Tutucusu 4">
            <a:extLst>
              <a:ext uri="{FF2B5EF4-FFF2-40B4-BE49-F238E27FC236}">
                <a16:creationId xmlns:a16="http://schemas.microsoft.com/office/drawing/2014/main" id="{BB3999D7-D172-46A3-BAAE-49DC321DB76B}"/>
              </a:ext>
            </a:extLst>
          </p:cNvPr>
          <p:cNvSpPr>
            <a:spLocks noGrp="1"/>
          </p:cNvSpPr>
          <p:nvPr>
            <p:ph type="ftr" sz="quarter" idx="11"/>
          </p:nvPr>
        </p:nvSpPr>
        <p:spPr/>
        <p:txBody>
          <a:bodyPr/>
          <a:lstStyle/>
          <a:p>
            <a:pPr rtl="0"/>
            <a:r>
              <a:rPr lang="tr-TR"/>
              <a:t>Mehmet ÇOLAK - Bilişim Teknolojileri Öğretmeni</a:t>
            </a:r>
          </a:p>
        </p:txBody>
      </p:sp>
      <p:sp>
        <p:nvSpPr>
          <p:cNvPr id="6" name="Veri Yer Tutucusu 5">
            <a:extLst>
              <a:ext uri="{FF2B5EF4-FFF2-40B4-BE49-F238E27FC236}">
                <a16:creationId xmlns:a16="http://schemas.microsoft.com/office/drawing/2014/main" id="{3214EB65-0EFF-4AA0-AB9E-5B08AE28DB0D}"/>
              </a:ext>
            </a:extLst>
          </p:cNvPr>
          <p:cNvSpPr>
            <a:spLocks noGrp="1"/>
          </p:cNvSpPr>
          <p:nvPr>
            <p:ph type="dt" sz="half" idx="10"/>
          </p:nvPr>
        </p:nvSpPr>
        <p:spPr/>
        <p:txBody>
          <a:bodyPr/>
          <a:lstStyle/>
          <a:p>
            <a:pPr rtl="0"/>
            <a:fld id="{9D1BA2F7-92D1-43CA-BF15-5690C6498165}" type="datetime1">
              <a:rPr lang="tr-TR" smtClean="0"/>
              <a:t>28.12.2017</a:t>
            </a:fld>
            <a:endParaRPr lang="tr-TR"/>
          </a:p>
        </p:txBody>
      </p:sp>
      <p:sp>
        <p:nvSpPr>
          <p:cNvPr id="7" name="İçerik Yer Tutucusu 2">
            <a:extLst>
              <a:ext uri="{FF2B5EF4-FFF2-40B4-BE49-F238E27FC236}">
                <a16:creationId xmlns:a16="http://schemas.microsoft.com/office/drawing/2014/main" id="{D2A4A2B1-646C-4309-AD48-E0E92EADB601}"/>
              </a:ext>
            </a:extLst>
          </p:cNvPr>
          <p:cNvSpPr txBox="1">
            <a:spLocks/>
          </p:cNvSpPr>
          <p:nvPr/>
        </p:nvSpPr>
        <p:spPr>
          <a:xfrm>
            <a:off x="6724356" y="1752600"/>
            <a:ext cx="4399257" cy="4229100"/>
          </a:xfrm>
          <a:prstGeom prst="rect">
            <a:avLst/>
          </a:prstGeom>
        </p:spPr>
        <p:txBody>
          <a:bodyPr vert="horz" lIns="91440" tIns="45720" rIns="91440" bIns="45720" rtlCol="0">
            <a:normAutofit fontScale="92500" lnSpcReduction="10000"/>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Agency FB" panose="020B0503020202020204" pitchFamily="34" charset="0"/>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Agency FB" panose="020B0503020202020204" pitchFamily="34" charset="0"/>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Agency FB" panose="020B0503020202020204" pitchFamily="34" charset="0"/>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Agency FB" panose="020B0503020202020204" pitchFamily="34" charset="0"/>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Agency FB" panose="020B0503020202020204" pitchFamily="34" charset="0"/>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buNone/>
            </a:pPr>
            <a:r>
              <a:rPr lang="tr-TR" dirty="0"/>
              <a:t>Örnek</a:t>
            </a:r>
          </a:p>
          <a:p>
            <a:pPr marL="393192" lvl="1" indent="0">
              <a:buFont typeface="Arial" panose="020B0604020202020204" pitchFamily="34" charset="0"/>
              <a:buNone/>
            </a:pPr>
            <a:r>
              <a:rPr lang="tr-TR" b="1" dirty="0" err="1"/>
              <a:t>for</a:t>
            </a:r>
            <a:r>
              <a:rPr lang="tr-TR" b="1" dirty="0"/>
              <a:t> i in </a:t>
            </a:r>
            <a:r>
              <a:rPr lang="tr-TR" b="1" dirty="0" err="1"/>
              <a:t>range</a:t>
            </a:r>
            <a:r>
              <a:rPr lang="tr-TR" b="1" dirty="0"/>
              <a:t>(10):</a:t>
            </a:r>
          </a:p>
          <a:p>
            <a:pPr marL="393192" lvl="1" indent="0">
              <a:buFont typeface="Arial" panose="020B0604020202020204" pitchFamily="34" charset="0"/>
              <a:buNone/>
            </a:pPr>
            <a:r>
              <a:rPr lang="tr-TR" b="1" dirty="0" err="1"/>
              <a:t>print</a:t>
            </a:r>
            <a:r>
              <a:rPr lang="tr-TR" b="1" dirty="0"/>
              <a:t>(i, </a:t>
            </a:r>
            <a:r>
              <a:rPr lang="tr-TR" b="1" dirty="0" err="1"/>
              <a:t>end</a:t>
            </a:r>
            <a:r>
              <a:rPr lang="tr-TR" b="1" dirty="0"/>
              <a:t>=” “)</a:t>
            </a:r>
          </a:p>
          <a:p>
            <a:pPr marL="393192" lvl="1" indent="0">
              <a:buFont typeface="Arial" panose="020B0604020202020204" pitchFamily="34" charset="0"/>
              <a:buNone/>
            </a:pPr>
            <a:r>
              <a:rPr lang="tr-TR" b="1" dirty="0" err="1"/>
              <a:t>if</a:t>
            </a:r>
            <a:r>
              <a:rPr lang="tr-TR" b="1" dirty="0"/>
              <a:t> i == 5:</a:t>
            </a:r>
          </a:p>
          <a:p>
            <a:pPr marL="393192" lvl="1" indent="0">
              <a:buFont typeface="Arial" panose="020B0604020202020204" pitchFamily="34" charset="0"/>
              <a:buNone/>
            </a:pPr>
            <a:r>
              <a:rPr lang="tr-TR" b="1" dirty="0"/>
              <a:t>i = 20</a:t>
            </a:r>
          </a:p>
          <a:p>
            <a:pPr marL="393192" lvl="1" indent="0">
              <a:buFont typeface="Arial" panose="020B0604020202020204" pitchFamily="34" charset="0"/>
              <a:buNone/>
            </a:pPr>
            <a:r>
              <a:rPr lang="tr-TR" b="1" dirty="0" err="1"/>
              <a:t>print</a:t>
            </a:r>
            <a:r>
              <a:rPr lang="tr-TR" b="1" dirty="0"/>
              <a:t>(“({})”.format(i), </a:t>
            </a:r>
            <a:r>
              <a:rPr lang="tr-TR" b="1" dirty="0" err="1"/>
              <a:t>end</a:t>
            </a:r>
            <a:r>
              <a:rPr lang="tr-TR" b="1" dirty="0"/>
              <a:t>=” “)</a:t>
            </a:r>
          </a:p>
          <a:p>
            <a:pPr marL="393192" lvl="1" indent="0">
              <a:buFont typeface="Arial" panose="020B0604020202020204" pitchFamily="34" charset="0"/>
              <a:buNone/>
            </a:pPr>
            <a:r>
              <a:rPr lang="tr-TR" b="1" dirty="0" err="1"/>
              <a:t>print</a:t>
            </a:r>
            <a:r>
              <a:rPr lang="tr-TR" b="1" dirty="0"/>
              <a:t>()</a:t>
            </a:r>
          </a:p>
          <a:p>
            <a:pPr marL="0" indent="0">
              <a:buFont typeface="Arial" panose="020B0604020202020204" pitchFamily="34" charset="0"/>
              <a:buNone/>
            </a:pPr>
            <a:r>
              <a:rPr lang="tr-TR" dirty="0"/>
              <a:t>Ekran Çıktısı</a:t>
            </a:r>
          </a:p>
          <a:p>
            <a:pPr marL="393192" lvl="1" indent="0">
              <a:buFont typeface="Arial" panose="020B0604020202020204" pitchFamily="34" charset="0"/>
              <a:buNone/>
            </a:pPr>
            <a:r>
              <a:rPr lang="tr-TR" b="1" dirty="0"/>
              <a:t>0 (0) 1 (1) 2 (2) 3 (3) 4 (4) 5 (20) 6 (6) 7 (7) 8 (8) 9 (9)</a:t>
            </a:r>
          </a:p>
        </p:txBody>
      </p:sp>
    </p:spTree>
    <p:extLst>
      <p:ext uri="{BB962C8B-B14F-4D97-AF65-F5344CB8AC3E}">
        <p14:creationId xmlns:p14="http://schemas.microsoft.com/office/powerpoint/2010/main" val="1284749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45733AF-9351-4042-A7A7-24F49F7424BA}"/>
              </a:ext>
            </a:extLst>
          </p:cNvPr>
          <p:cNvSpPr>
            <a:spLocks noGrp="1"/>
          </p:cNvSpPr>
          <p:nvPr>
            <p:ph type="title"/>
          </p:nvPr>
        </p:nvSpPr>
        <p:spPr/>
        <p:txBody>
          <a:bodyPr/>
          <a:lstStyle/>
          <a:p>
            <a:r>
              <a:rPr lang="tr-TR" dirty="0"/>
              <a:t>3. İç İçe Döngüler</a:t>
            </a:r>
          </a:p>
        </p:txBody>
      </p:sp>
      <p:sp>
        <p:nvSpPr>
          <p:cNvPr id="3" name="İçerik Yer Tutucusu 2">
            <a:extLst>
              <a:ext uri="{FF2B5EF4-FFF2-40B4-BE49-F238E27FC236}">
                <a16:creationId xmlns:a16="http://schemas.microsoft.com/office/drawing/2014/main" id="{47CB895E-1E50-48FE-B19C-747BA48D5F9A}"/>
              </a:ext>
            </a:extLst>
          </p:cNvPr>
          <p:cNvSpPr>
            <a:spLocks noGrp="1"/>
          </p:cNvSpPr>
          <p:nvPr>
            <p:ph idx="1"/>
          </p:nvPr>
        </p:nvSpPr>
        <p:spPr>
          <a:xfrm>
            <a:off x="1065214" y="1752600"/>
            <a:ext cx="5030786" cy="4229100"/>
          </a:xfrm>
        </p:spPr>
        <p:txBody>
          <a:bodyPr>
            <a:normAutofit fontScale="92500" lnSpcReduction="10000"/>
          </a:bodyPr>
          <a:lstStyle/>
          <a:p>
            <a:pPr marL="0" indent="0">
              <a:buNone/>
            </a:pPr>
            <a:r>
              <a:rPr lang="tr-TR" dirty="0" err="1"/>
              <a:t>İf</a:t>
            </a:r>
            <a:r>
              <a:rPr lang="tr-TR" dirty="0"/>
              <a:t> ifadelerinde olduğu gibi </a:t>
            </a:r>
            <a:r>
              <a:rPr lang="tr-TR" dirty="0" err="1"/>
              <a:t>while</a:t>
            </a:r>
            <a:r>
              <a:rPr lang="tr-TR" dirty="0"/>
              <a:t> ve </a:t>
            </a:r>
            <a:r>
              <a:rPr lang="tr-TR" dirty="0" err="1"/>
              <a:t>for</a:t>
            </a:r>
            <a:r>
              <a:rPr lang="tr-TR" dirty="0"/>
              <a:t> blokları, başka döngü yapılarını içerebilir. İç içe döngülerin çalışma mantığını anlayabilmek için programın bir çarpım tablosu ürettiğini varsaymak gerekir. Benzer şekilde satır ve sütun değerleri olan bir tablo gibi de düşünülebilir.</a:t>
            </a:r>
          </a:p>
          <a:p>
            <a:pPr marL="0" indent="0">
              <a:buNone/>
            </a:pPr>
            <a:r>
              <a:rPr lang="tr-TR" dirty="0"/>
              <a:t>Örnek</a:t>
            </a:r>
          </a:p>
          <a:p>
            <a:pPr marL="393192" lvl="1" indent="0">
              <a:buNone/>
            </a:pPr>
            <a:r>
              <a:rPr lang="tr-TR" b="1" dirty="0">
                <a:solidFill>
                  <a:schemeClr val="accent3">
                    <a:lumMod val="50000"/>
                  </a:schemeClr>
                </a:solidFill>
              </a:rPr>
              <a:t># Satır oluşturmak için</a:t>
            </a:r>
          </a:p>
          <a:p>
            <a:pPr marL="393192" lvl="1" indent="0">
              <a:buNone/>
            </a:pPr>
            <a:r>
              <a:rPr lang="tr-TR" b="1" dirty="0" err="1"/>
              <a:t>sayi</a:t>
            </a:r>
            <a:r>
              <a:rPr lang="tr-TR" b="1" dirty="0"/>
              <a:t> = </a:t>
            </a:r>
            <a:r>
              <a:rPr lang="tr-TR" b="1" dirty="0" err="1"/>
              <a:t>int</a:t>
            </a:r>
            <a:r>
              <a:rPr lang="tr-TR" b="1" dirty="0"/>
              <a:t>(</a:t>
            </a:r>
            <a:r>
              <a:rPr lang="tr-TR" b="1" dirty="0" err="1"/>
              <a:t>input</a:t>
            </a:r>
            <a:r>
              <a:rPr lang="tr-TR" b="1" dirty="0"/>
              <a:t>(“Lütfen tablo ölçüsünü giriniz: “))</a:t>
            </a:r>
          </a:p>
          <a:p>
            <a:pPr marL="393192" lvl="1" indent="0">
              <a:buNone/>
            </a:pPr>
            <a:r>
              <a:rPr lang="tr-TR" b="1" dirty="0" err="1"/>
              <a:t>for</a:t>
            </a:r>
            <a:r>
              <a:rPr lang="tr-TR" b="1" dirty="0"/>
              <a:t> satir in </a:t>
            </a:r>
            <a:r>
              <a:rPr lang="tr-TR" b="1" dirty="0" err="1"/>
              <a:t>range</a:t>
            </a:r>
            <a:r>
              <a:rPr lang="tr-TR" b="1" dirty="0"/>
              <a:t>(1, </a:t>
            </a:r>
            <a:r>
              <a:rPr lang="tr-TR" b="1" dirty="0" err="1"/>
              <a:t>sayi</a:t>
            </a:r>
            <a:r>
              <a:rPr lang="tr-TR" b="1" dirty="0"/>
              <a:t> + 1):</a:t>
            </a:r>
          </a:p>
          <a:p>
            <a:pPr marL="393192" lvl="1" indent="0">
              <a:buNone/>
            </a:pPr>
            <a:r>
              <a:rPr lang="tr-TR" b="1" dirty="0" err="1"/>
              <a:t>print</a:t>
            </a:r>
            <a:r>
              <a:rPr lang="tr-TR" b="1" dirty="0"/>
              <a:t>(“Satır #”, satir)</a:t>
            </a:r>
          </a:p>
        </p:txBody>
      </p:sp>
      <p:sp>
        <p:nvSpPr>
          <p:cNvPr id="4" name="Slayt Numarası Yer Tutucusu 3">
            <a:extLst>
              <a:ext uri="{FF2B5EF4-FFF2-40B4-BE49-F238E27FC236}">
                <a16:creationId xmlns:a16="http://schemas.microsoft.com/office/drawing/2014/main" id="{E6D682BF-6BDB-4A07-B657-7426D3E1A5BF}"/>
              </a:ext>
            </a:extLst>
          </p:cNvPr>
          <p:cNvSpPr>
            <a:spLocks noGrp="1"/>
          </p:cNvSpPr>
          <p:nvPr>
            <p:ph type="sldNum" sz="quarter" idx="12"/>
          </p:nvPr>
        </p:nvSpPr>
        <p:spPr/>
        <p:txBody>
          <a:bodyPr/>
          <a:lstStyle/>
          <a:p>
            <a:pPr rtl="0"/>
            <a:fld id="{022B156B-59AE-415F-B24B-8756D48BB977}" type="slidenum">
              <a:rPr lang="tr-TR" smtClean="0"/>
              <a:t>8</a:t>
            </a:fld>
            <a:endParaRPr lang="tr-TR" dirty="0"/>
          </a:p>
        </p:txBody>
      </p:sp>
      <p:sp>
        <p:nvSpPr>
          <p:cNvPr id="5" name="Alt Bilgi Yer Tutucusu 4">
            <a:extLst>
              <a:ext uri="{FF2B5EF4-FFF2-40B4-BE49-F238E27FC236}">
                <a16:creationId xmlns:a16="http://schemas.microsoft.com/office/drawing/2014/main" id="{BB3999D7-D172-46A3-BAAE-49DC321DB76B}"/>
              </a:ext>
            </a:extLst>
          </p:cNvPr>
          <p:cNvSpPr>
            <a:spLocks noGrp="1"/>
          </p:cNvSpPr>
          <p:nvPr>
            <p:ph type="ftr" sz="quarter" idx="11"/>
          </p:nvPr>
        </p:nvSpPr>
        <p:spPr/>
        <p:txBody>
          <a:bodyPr/>
          <a:lstStyle/>
          <a:p>
            <a:pPr rtl="0"/>
            <a:r>
              <a:rPr lang="tr-TR"/>
              <a:t>Mehmet ÇOLAK - Bilişim Teknolojileri Öğretmeni</a:t>
            </a:r>
          </a:p>
        </p:txBody>
      </p:sp>
      <p:sp>
        <p:nvSpPr>
          <p:cNvPr id="6" name="Veri Yer Tutucusu 5">
            <a:extLst>
              <a:ext uri="{FF2B5EF4-FFF2-40B4-BE49-F238E27FC236}">
                <a16:creationId xmlns:a16="http://schemas.microsoft.com/office/drawing/2014/main" id="{3214EB65-0EFF-4AA0-AB9E-5B08AE28DB0D}"/>
              </a:ext>
            </a:extLst>
          </p:cNvPr>
          <p:cNvSpPr>
            <a:spLocks noGrp="1"/>
          </p:cNvSpPr>
          <p:nvPr>
            <p:ph type="dt" sz="half" idx="10"/>
          </p:nvPr>
        </p:nvSpPr>
        <p:spPr/>
        <p:txBody>
          <a:bodyPr/>
          <a:lstStyle/>
          <a:p>
            <a:pPr rtl="0"/>
            <a:fld id="{9D1BA2F7-92D1-43CA-BF15-5690C6498165}" type="datetime1">
              <a:rPr lang="tr-TR" smtClean="0"/>
              <a:t>28.12.2017</a:t>
            </a:fld>
            <a:endParaRPr lang="tr-TR"/>
          </a:p>
        </p:txBody>
      </p:sp>
      <p:sp>
        <p:nvSpPr>
          <p:cNvPr id="7" name="İçerik Yer Tutucusu 2">
            <a:extLst>
              <a:ext uri="{FF2B5EF4-FFF2-40B4-BE49-F238E27FC236}">
                <a16:creationId xmlns:a16="http://schemas.microsoft.com/office/drawing/2014/main" id="{C622166B-622E-4311-ABFD-E633F8A76C1F}"/>
              </a:ext>
            </a:extLst>
          </p:cNvPr>
          <p:cNvSpPr txBox="1">
            <a:spLocks/>
          </p:cNvSpPr>
          <p:nvPr/>
        </p:nvSpPr>
        <p:spPr>
          <a:xfrm>
            <a:off x="6094413" y="1790701"/>
            <a:ext cx="5029201" cy="4229100"/>
          </a:xfrm>
          <a:prstGeom prst="rect">
            <a:avLst/>
          </a:prstGeom>
        </p:spPr>
        <p:txBody>
          <a:bodyPr vert="horz" lIns="91440" tIns="45720" rIns="91440" bIns="45720" rtlCol="0">
            <a:normAutofit fontScale="77500" lnSpcReduction="20000"/>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Agency FB" panose="020B0503020202020204" pitchFamily="34" charset="0"/>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Agency FB" panose="020B0503020202020204" pitchFamily="34" charset="0"/>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Agency FB" panose="020B0503020202020204" pitchFamily="34" charset="0"/>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Agency FB" panose="020B0503020202020204" pitchFamily="34" charset="0"/>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Agency FB" panose="020B0503020202020204" pitchFamily="34" charset="0"/>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tr-TR" dirty="0"/>
              <a:t>Ekran Çıktısı</a:t>
            </a:r>
          </a:p>
          <a:p>
            <a:pPr marL="393192" lvl="1" indent="0">
              <a:buNone/>
            </a:pPr>
            <a:r>
              <a:rPr lang="tr-TR" b="1" dirty="0"/>
              <a:t>Lütfen tablo ölçüsünü giriniz: 10</a:t>
            </a:r>
          </a:p>
          <a:p>
            <a:pPr marL="393192" lvl="1" indent="0">
              <a:buNone/>
            </a:pPr>
            <a:r>
              <a:rPr lang="tr-TR" b="1" dirty="0"/>
              <a:t>Satır # 1</a:t>
            </a:r>
          </a:p>
          <a:p>
            <a:pPr marL="393192" lvl="1" indent="0">
              <a:buNone/>
            </a:pPr>
            <a:r>
              <a:rPr lang="tr-TR" b="1" dirty="0"/>
              <a:t>Satır # 2</a:t>
            </a:r>
          </a:p>
          <a:p>
            <a:pPr marL="393192" lvl="1" indent="0">
              <a:buNone/>
            </a:pPr>
            <a:r>
              <a:rPr lang="tr-TR" b="1" dirty="0"/>
              <a:t>Satır # 3</a:t>
            </a:r>
          </a:p>
          <a:p>
            <a:pPr marL="393192" lvl="1" indent="0">
              <a:buNone/>
            </a:pPr>
            <a:r>
              <a:rPr lang="tr-TR" b="1" dirty="0"/>
              <a:t>Satır # 4</a:t>
            </a:r>
          </a:p>
          <a:p>
            <a:pPr marL="393192" lvl="1" indent="0">
              <a:buNone/>
            </a:pPr>
            <a:r>
              <a:rPr lang="tr-TR" b="1" dirty="0"/>
              <a:t>Satır # 5</a:t>
            </a:r>
          </a:p>
          <a:p>
            <a:pPr marL="393192" lvl="1" indent="0">
              <a:buNone/>
            </a:pPr>
            <a:r>
              <a:rPr lang="tr-TR" b="1" dirty="0"/>
              <a:t>Satır # 6</a:t>
            </a:r>
          </a:p>
          <a:p>
            <a:pPr marL="393192" lvl="1" indent="0">
              <a:buNone/>
            </a:pPr>
            <a:r>
              <a:rPr lang="tr-TR" b="1" dirty="0"/>
              <a:t>Satır # 7</a:t>
            </a:r>
          </a:p>
          <a:p>
            <a:pPr marL="393192" lvl="1" indent="0">
              <a:buNone/>
            </a:pPr>
            <a:r>
              <a:rPr lang="tr-TR" b="1" dirty="0"/>
              <a:t>Satır # 8</a:t>
            </a:r>
          </a:p>
          <a:p>
            <a:pPr marL="393192" lvl="1" indent="0">
              <a:buNone/>
            </a:pPr>
            <a:r>
              <a:rPr lang="tr-TR" b="1" dirty="0"/>
              <a:t>Satır # 9</a:t>
            </a:r>
          </a:p>
          <a:p>
            <a:pPr marL="393192" lvl="1" indent="0">
              <a:buNone/>
            </a:pPr>
            <a:r>
              <a:rPr lang="tr-TR" b="1" dirty="0"/>
              <a:t>Satır # 10</a:t>
            </a:r>
          </a:p>
        </p:txBody>
      </p:sp>
    </p:spTree>
    <p:extLst>
      <p:ext uri="{BB962C8B-B14F-4D97-AF65-F5344CB8AC3E}">
        <p14:creationId xmlns:p14="http://schemas.microsoft.com/office/powerpoint/2010/main" val="106528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45733AF-9351-4042-A7A7-24F49F7424BA}"/>
              </a:ext>
            </a:extLst>
          </p:cNvPr>
          <p:cNvSpPr>
            <a:spLocks noGrp="1"/>
          </p:cNvSpPr>
          <p:nvPr>
            <p:ph type="title"/>
          </p:nvPr>
        </p:nvSpPr>
        <p:spPr/>
        <p:txBody>
          <a:bodyPr/>
          <a:lstStyle/>
          <a:p>
            <a:r>
              <a:rPr lang="tr-TR" dirty="0"/>
              <a:t>3. İç İçe Döngüler</a:t>
            </a:r>
          </a:p>
        </p:txBody>
      </p:sp>
      <p:sp>
        <p:nvSpPr>
          <p:cNvPr id="3" name="İçerik Yer Tutucusu 2">
            <a:extLst>
              <a:ext uri="{FF2B5EF4-FFF2-40B4-BE49-F238E27FC236}">
                <a16:creationId xmlns:a16="http://schemas.microsoft.com/office/drawing/2014/main" id="{47CB895E-1E50-48FE-B19C-747BA48D5F9A}"/>
              </a:ext>
            </a:extLst>
          </p:cNvPr>
          <p:cNvSpPr>
            <a:spLocks noGrp="1"/>
          </p:cNvSpPr>
          <p:nvPr>
            <p:ph idx="1"/>
          </p:nvPr>
        </p:nvSpPr>
        <p:spPr/>
        <p:txBody>
          <a:bodyPr>
            <a:normAutofit/>
          </a:bodyPr>
          <a:lstStyle/>
          <a:p>
            <a:r>
              <a:rPr lang="tr-TR" dirty="0"/>
              <a:t>İç içe döngülerde önemli olan, döngü dışında kalacak kod satırlarının belirlenmesidir.</a:t>
            </a:r>
          </a:p>
          <a:p>
            <a:r>
              <a:rPr lang="tr-TR" dirty="0"/>
              <a:t>Hangi satırların bir kere, hangi satırların döngü içerisinde olacağını belirlemek gerekir.</a:t>
            </a:r>
          </a:p>
          <a:p>
            <a:r>
              <a:rPr lang="tr-TR" dirty="0"/>
              <a:t>İç içe döngüde satır (satir) dıştaki kontrol döngüsü olup sütun (</a:t>
            </a:r>
            <a:r>
              <a:rPr lang="tr-TR" dirty="0" err="1"/>
              <a:t>sutun</a:t>
            </a:r>
            <a:r>
              <a:rPr lang="tr-TR" dirty="0"/>
              <a:t>) döngüsü ise içteki döngüdür.</a:t>
            </a:r>
          </a:p>
          <a:p>
            <a:r>
              <a:rPr lang="tr-TR" dirty="0"/>
              <a:t>İçteki döngü, dıştaki döngünün her tekrarında en baştan son bitiş değerine ulaşıncaya kadar kendini yineler.</a:t>
            </a:r>
          </a:p>
          <a:p>
            <a:pPr marL="0" indent="0">
              <a:buNone/>
            </a:pPr>
            <a:endParaRPr lang="tr-TR" dirty="0"/>
          </a:p>
        </p:txBody>
      </p:sp>
      <p:sp>
        <p:nvSpPr>
          <p:cNvPr id="4" name="Slayt Numarası Yer Tutucusu 3">
            <a:extLst>
              <a:ext uri="{FF2B5EF4-FFF2-40B4-BE49-F238E27FC236}">
                <a16:creationId xmlns:a16="http://schemas.microsoft.com/office/drawing/2014/main" id="{E6D682BF-6BDB-4A07-B657-7426D3E1A5BF}"/>
              </a:ext>
            </a:extLst>
          </p:cNvPr>
          <p:cNvSpPr>
            <a:spLocks noGrp="1"/>
          </p:cNvSpPr>
          <p:nvPr>
            <p:ph type="sldNum" sz="quarter" idx="12"/>
          </p:nvPr>
        </p:nvSpPr>
        <p:spPr/>
        <p:txBody>
          <a:bodyPr/>
          <a:lstStyle/>
          <a:p>
            <a:pPr rtl="0"/>
            <a:fld id="{022B156B-59AE-415F-B24B-8756D48BB977}" type="slidenum">
              <a:rPr lang="tr-TR" smtClean="0"/>
              <a:t>9</a:t>
            </a:fld>
            <a:endParaRPr lang="tr-TR" dirty="0"/>
          </a:p>
        </p:txBody>
      </p:sp>
      <p:sp>
        <p:nvSpPr>
          <p:cNvPr id="5" name="Alt Bilgi Yer Tutucusu 4">
            <a:extLst>
              <a:ext uri="{FF2B5EF4-FFF2-40B4-BE49-F238E27FC236}">
                <a16:creationId xmlns:a16="http://schemas.microsoft.com/office/drawing/2014/main" id="{BB3999D7-D172-46A3-BAAE-49DC321DB76B}"/>
              </a:ext>
            </a:extLst>
          </p:cNvPr>
          <p:cNvSpPr>
            <a:spLocks noGrp="1"/>
          </p:cNvSpPr>
          <p:nvPr>
            <p:ph type="ftr" sz="quarter" idx="11"/>
          </p:nvPr>
        </p:nvSpPr>
        <p:spPr/>
        <p:txBody>
          <a:bodyPr/>
          <a:lstStyle/>
          <a:p>
            <a:pPr rtl="0"/>
            <a:r>
              <a:rPr lang="tr-TR"/>
              <a:t>Mehmet ÇOLAK - Bilişim Teknolojileri Öğretmeni</a:t>
            </a:r>
          </a:p>
        </p:txBody>
      </p:sp>
      <p:sp>
        <p:nvSpPr>
          <p:cNvPr id="6" name="Veri Yer Tutucusu 5">
            <a:extLst>
              <a:ext uri="{FF2B5EF4-FFF2-40B4-BE49-F238E27FC236}">
                <a16:creationId xmlns:a16="http://schemas.microsoft.com/office/drawing/2014/main" id="{3214EB65-0EFF-4AA0-AB9E-5B08AE28DB0D}"/>
              </a:ext>
            </a:extLst>
          </p:cNvPr>
          <p:cNvSpPr>
            <a:spLocks noGrp="1"/>
          </p:cNvSpPr>
          <p:nvPr>
            <p:ph type="dt" sz="half" idx="10"/>
          </p:nvPr>
        </p:nvSpPr>
        <p:spPr/>
        <p:txBody>
          <a:bodyPr/>
          <a:lstStyle/>
          <a:p>
            <a:pPr rtl="0"/>
            <a:fld id="{9D1BA2F7-92D1-43CA-BF15-5690C6498165}" type="datetime1">
              <a:rPr lang="tr-TR" smtClean="0"/>
              <a:t>28.12.2017</a:t>
            </a:fld>
            <a:endParaRPr lang="tr-TR"/>
          </a:p>
        </p:txBody>
      </p:sp>
    </p:spTree>
    <p:extLst>
      <p:ext uri="{BB962C8B-B14F-4D97-AF65-F5344CB8AC3E}">
        <p14:creationId xmlns:p14="http://schemas.microsoft.com/office/powerpoint/2010/main" val="1485202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Doğa Çizimi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eması">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Doğa sunumu, resimli manzara tasarımı (geniş ekran)</Template>
  <TotalTime>211</TotalTime>
  <Words>1933</Words>
  <Application>Microsoft Office PowerPoint</Application>
  <PresentationFormat>Geniş ekran</PresentationFormat>
  <Paragraphs>297</Paragraphs>
  <Slides>23</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23</vt:i4>
      </vt:variant>
    </vt:vector>
  </HeadingPairs>
  <TitlesOfParts>
    <vt:vector size="27" baseType="lpstr">
      <vt:lpstr>Agency FB</vt:lpstr>
      <vt:lpstr>Arial</vt:lpstr>
      <vt:lpstr>Segoe Print</vt:lpstr>
      <vt:lpstr>Doğa Çizimi 16x9</vt:lpstr>
      <vt:lpstr>Bilgisayar Bilimi</vt:lpstr>
      <vt:lpstr>1. Döngü Yapıları</vt:lpstr>
      <vt:lpstr>2. For Döngüsü</vt:lpstr>
      <vt:lpstr>2.1. For Döngüsü İçin Söz Dizimi</vt:lpstr>
      <vt:lpstr>2.1. For Döngüsü İçin Söz Dizimi</vt:lpstr>
      <vt:lpstr>2.2. For Döngüsü İçin Farklı Örnekler</vt:lpstr>
      <vt:lpstr>2.2. For Döngüsü İçin Farklı Örnekler</vt:lpstr>
      <vt:lpstr>3. İç İçe Döngüler</vt:lpstr>
      <vt:lpstr>3. İç İçe Döngüler</vt:lpstr>
      <vt:lpstr>4. İç İçe 3’lü Döngü</vt:lpstr>
      <vt:lpstr>5. While Döngüsü</vt:lpstr>
      <vt:lpstr>5. While Döngüsü</vt:lpstr>
      <vt:lpstr>5.1. While Döngüsü İçin Söz Dizimi</vt:lpstr>
      <vt:lpstr>5.2. While Döngüsü İçin Akış Şeması</vt:lpstr>
      <vt:lpstr>5.2. While Döngüsü İçin Örnek Soru</vt:lpstr>
      <vt:lpstr>5.2. While Döngüsü İçin Örnek Soru</vt:lpstr>
      <vt:lpstr>6. Belirli ve Belirsiz Döngüler</vt:lpstr>
      <vt:lpstr>6. Belirli ve Belirsiz Döngüler</vt:lpstr>
      <vt:lpstr>7. Döngü’den Çıkma Komutları</vt:lpstr>
      <vt:lpstr>7. Döngü’den Çıkma Komutları</vt:lpstr>
      <vt:lpstr>8. Continue İfadesi</vt:lpstr>
      <vt:lpstr>8. Continue İfadesi</vt:lpstr>
      <vt:lpstr>9. While/else ve for/else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Bilgisayar Bilimi</dc:title>
  <dc:creator>Azra</dc:creator>
  <cp:lastModifiedBy>Formator</cp:lastModifiedBy>
  <cp:revision>81</cp:revision>
  <dcterms:created xsi:type="dcterms:W3CDTF">2017-11-17T18:05:37Z</dcterms:created>
  <dcterms:modified xsi:type="dcterms:W3CDTF">2017-12-28T06:57:30Z</dcterms:modified>
</cp:coreProperties>
</file>